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62"/>
  </p:notesMasterIdLst>
  <p:handoutMasterIdLst>
    <p:handoutMasterId r:id="rId63"/>
  </p:handoutMasterIdLst>
  <p:sldIdLst>
    <p:sldId id="555" r:id="rId2"/>
    <p:sldId id="975" r:id="rId3"/>
    <p:sldId id="882" r:id="rId4"/>
    <p:sldId id="1010" r:id="rId5"/>
    <p:sldId id="1011" r:id="rId6"/>
    <p:sldId id="1012" r:id="rId7"/>
    <p:sldId id="1013" r:id="rId8"/>
    <p:sldId id="1014" r:id="rId9"/>
    <p:sldId id="1021" r:id="rId10"/>
    <p:sldId id="1015" r:id="rId11"/>
    <p:sldId id="1009" r:id="rId12"/>
    <p:sldId id="947" r:id="rId13"/>
    <p:sldId id="1022" r:id="rId14"/>
    <p:sldId id="1024" r:id="rId15"/>
    <p:sldId id="1023" r:id="rId16"/>
    <p:sldId id="976" r:id="rId17"/>
    <p:sldId id="977" r:id="rId18"/>
    <p:sldId id="981" r:id="rId19"/>
    <p:sldId id="1025" r:id="rId20"/>
    <p:sldId id="978" r:id="rId21"/>
    <p:sldId id="979" r:id="rId22"/>
    <p:sldId id="980" r:id="rId23"/>
    <p:sldId id="982" r:id="rId24"/>
    <p:sldId id="983" r:id="rId25"/>
    <p:sldId id="984" r:id="rId26"/>
    <p:sldId id="985" r:id="rId27"/>
    <p:sldId id="986" r:id="rId28"/>
    <p:sldId id="987" r:id="rId29"/>
    <p:sldId id="973" r:id="rId30"/>
    <p:sldId id="1008" r:id="rId31"/>
    <p:sldId id="1016" r:id="rId32"/>
    <p:sldId id="1017" r:id="rId33"/>
    <p:sldId id="1018" r:id="rId34"/>
    <p:sldId id="1019" r:id="rId35"/>
    <p:sldId id="1020" r:id="rId36"/>
    <p:sldId id="972" r:id="rId37"/>
    <p:sldId id="988" r:id="rId38"/>
    <p:sldId id="989" r:id="rId39"/>
    <p:sldId id="990" r:id="rId40"/>
    <p:sldId id="991" r:id="rId41"/>
    <p:sldId id="992" r:id="rId42"/>
    <p:sldId id="993" r:id="rId43"/>
    <p:sldId id="994" r:id="rId44"/>
    <p:sldId id="995" r:id="rId45"/>
    <p:sldId id="996" r:id="rId46"/>
    <p:sldId id="997" r:id="rId47"/>
    <p:sldId id="998" r:id="rId48"/>
    <p:sldId id="999" r:id="rId49"/>
    <p:sldId id="1027" r:id="rId50"/>
    <p:sldId id="1000" r:id="rId51"/>
    <p:sldId id="1003" r:id="rId52"/>
    <p:sldId id="1026" r:id="rId53"/>
    <p:sldId id="1004" r:id="rId54"/>
    <p:sldId id="1005" r:id="rId55"/>
    <p:sldId id="1006" r:id="rId56"/>
    <p:sldId id="1028" r:id="rId57"/>
    <p:sldId id="1002" r:id="rId58"/>
    <p:sldId id="1007" r:id="rId59"/>
    <p:sldId id="1030" r:id="rId60"/>
    <p:sldId id="1029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A6784"/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847D1C-7B61-9844-957A-23099AF15468}" v="11" dt="2020-10-19T20:52:2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20"/>
    <p:restoredTop sz="96372"/>
  </p:normalViewPr>
  <p:slideViewPr>
    <p:cSldViewPr snapToGrid="0">
      <p:cViewPr varScale="1">
        <p:scale>
          <a:sx n="140" d="100"/>
          <a:sy n="140" d="100"/>
        </p:scale>
        <p:origin x="3248" y="16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del">
        <pc:chgData name="Lipani, Aldo" userId="3d811883-7188-4056-86e4-ebeb30c53017" providerId="ADAL" clId="{38D1B38C-1BC9-9844-B04A-9F8FE176C164}" dt="2019-11-17T20:39:42.189" v="8978" actId="2696"/>
        <pc:sldMkLst>
          <pc:docMk/>
          <pc:sldMk cId="844796453" sldId="783"/>
        </pc:sldMkLst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38D1B38C-1BC9-9844-B04A-9F8FE176C164}" dt="2019-11-17T20:38:54.407" v="8953" actId="2696"/>
        <pc:sldMkLst>
          <pc:docMk/>
          <pc:sldMk cId="2050407232" sldId="893"/>
        </pc:sldMkLst>
      </pc:sldChg>
      <pc:sldChg chg="del">
        <pc:chgData name="Lipani, Aldo" userId="3d811883-7188-4056-86e4-ebeb30c53017" providerId="ADAL" clId="{38D1B38C-1BC9-9844-B04A-9F8FE176C164}" dt="2019-11-17T20:39:23.272" v="8957" actId="2696"/>
        <pc:sldMkLst>
          <pc:docMk/>
          <pc:sldMk cId="3492446005" sldId="894"/>
        </pc:sldMkLst>
      </pc:sldChg>
      <pc:sldChg chg="del">
        <pc:chgData name="Lipani, Aldo" userId="3d811883-7188-4056-86e4-ebeb30c53017" providerId="ADAL" clId="{38D1B38C-1BC9-9844-B04A-9F8FE176C164}" dt="2019-11-17T20:38:55.102" v="8954" actId="2696"/>
        <pc:sldMkLst>
          <pc:docMk/>
          <pc:sldMk cId="4223822132" sldId="925"/>
        </pc:sldMkLst>
      </pc:sldChg>
      <pc:sldChg chg="del">
        <pc:chgData name="Lipani, Aldo" userId="3d811883-7188-4056-86e4-ebeb30c53017" providerId="ADAL" clId="{38D1B38C-1BC9-9844-B04A-9F8FE176C164}" dt="2019-11-17T20:39:22.425" v="8956" actId="2696"/>
        <pc:sldMkLst>
          <pc:docMk/>
          <pc:sldMk cId="3344792202" sldId="926"/>
        </pc:sldMkLst>
      </pc:sldChg>
      <pc:sldChg chg="del">
        <pc:chgData name="Lipani, Aldo" userId="3d811883-7188-4056-86e4-ebeb30c53017" providerId="ADAL" clId="{38D1B38C-1BC9-9844-B04A-9F8FE176C164}" dt="2019-11-17T20:39:49.591" v="8987" actId="2696"/>
        <pc:sldMkLst>
          <pc:docMk/>
          <pc:sldMk cId="2334835382" sldId="931"/>
        </pc:sldMkLst>
      </pc:sldChg>
      <pc:sldChg chg="del">
        <pc:chgData name="Lipani, Aldo" userId="3d811883-7188-4056-86e4-ebeb30c53017" providerId="ADAL" clId="{38D1B38C-1BC9-9844-B04A-9F8FE176C164}" dt="2019-11-17T20:38:55.539" v="8955" actId="2696"/>
        <pc:sldMkLst>
          <pc:docMk/>
          <pc:sldMk cId="3130231480" sldId="933"/>
        </pc:sldMkLst>
      </pc:sldChg>
      <pc:sldChg chg="del">
        <pc:chgData name="Lipani, Aldo" userId="3d811883-7188-4056-86e4-ebeb30c53017" providerId="ADAL" clId="{38D1B38C-1BC9-9844-B04A-9F8FE176C164}" dt="2019-11-17T20:39:25.037" v="8961" actId="2696"/>
        <pc:sldMkLst>
          <pc:docMk/>
          <pc:sldMk cId="1117418660" sldId="936"/>
        </pc:sldMkLst>
      </pc:sldChg>
      <pc:sldChg chg="del">
        <pc:chgData name="Lipani, Aldo" userId="3d811883-7188-4056-86e4-ebeb30c53017" providerId="ADAL" clId="{38D1B38C-1BC9-9844-B04A-9F8FE176C164}" dt="2019-11-17T20:39:25.431" v="8962" actId="2696"/>
        <pc:sldMkLst>
          <pc:docMk/>
          <pc:sldMk cId="4201146672" sldId="937"/>
        </pc:sldMkLst>
      </pc:sldChg>
      <pc:sldChg chg="del">
        <pc:chgData name="Lipani, Aldo" userId="3d811883-7188-4056-86e4-ebeb30c53017" providerId="ADAL" clId="{38D1B38C-1BC9-9844-B04A-9F8FE176C164}" dt="2019-11-17T20:39:24.185" v="8959" actId="2696"/>
        <pc:sldMkLst>
          <pc:docMk/>
          <pc:sldMk cId="3367457169" sldId="938"/>
        </pc:sldMkLst>
      </pc:sldChg>
      <pc:sldChg chg="del">
        <pc:chgData name="Lipani, Aldo" userId="3d811883-7188-4056-86e4-ebeb30c53017" providerId="ADAL" clId="{38D1B38C-1BC9-9844-B04A-9F8FE176C164}" dt="2019-11-17T20:39:24.643" v="8960" actId="2696"/>
        <pc:sldMkLst>
          <pc:docMk/>
          <pc:sldMk cId="2123686021" sldId="939"/>
        </pc:sldMkLst>
      </pc:sldChg>
      <pc:sldChg chg="del">
        <pc:chgData name="Lipani, Aldo" userId="3d811883-7188-4056-86e4-ebeb30c53017" providerId="ADAL" clId="{38D1B38C-1BC9-9844-B04A-9F8FE176C164}" dt="2019-11-17T20:39:25.870" v="8963" actId="2696"/>
        <pc:sldMkLst>
          <pc:docMk/>
          <pc:sldMk cId="386296160" sldId="940"/>
        </pc:sldMkLst>
      </pc:sldChg>
      <pc:sldChg chg="del">
        <pc:chgData name="Lipani, Aldo" userId="3d811883-7188-4056-86e4-ebeb30c53017" providerId="ADAL" clId="{38D1B38C-1BC9-9844-B04A-9F8FE176C164}" dt="2019-11-17T20:39:26.252" v="8964" actId="2696"/>
        <pc:sldMkLst>
          <pc:docMk/>
          <pc:sldMk cId="2671418843" sldId="941"/>
        </pc:sldMkLst>
      </pc:sldChg>
      <pc:sldChg chg="del">
        <pc:chgData name="Lipani, Aldo" userId="3d811883-7188-4056-86e4-ebeb30c53017" providerId="ADAL" clId="{38D1B38C-1BC9-9844-B04A-9F8FE176C164}" dt="2019-11-17T20:39:26.714" v="8965" actId="2696"/>
        <pc:sldMkLst>
          <pc:docMk/>
          <pc:sldMk cId="1321154595" sldId="942"/>
        </pc:sldMkLst>
      </pc:sldChg>
      <pc:sldChg chg="del">
        <pc:chgData name="Lipani, Aldo" userId="3d811883-7188-4056-86e4-ebeb30c53017" providerId="ADAL" clId="{38D1B38C-1BC9-9844-B04A-9F8FE176C164}" dt="2019-11-17T20:39:27.187" v="8966" actId="2696"/>
        <pc:sldMkLst>
          <pc:docMk/>
          <pc:sldMk cId="1387112975" sldId="943"/>
        </pc:sldMkLst>
      </pc:sldChg>
      <pc:sldChg chg="del">
        <pc:chgData name="Lipani, Aldo" userId="3d811883-7188-4056-86e4-ebeb30c53017" providerId="ADAL" clId="{38D1B38C-1BC9-9844-B04A-9F8FE176C164}" dt="2019-11-17T20:39:28.555" v="8967" actId="2696"/>
        <pc:sldMkLst>
          <pc:docMk/>
          <pc:sldMk cId="1978278909" sldId="944"/>
        </pc:sldMkLst>
      </pc:sldChg>
      <pc:sldChg chg="del">
        <pc:chgData name="Lipani, Aldo" userId="3d811883-7188-4056-86e4-ebeb30c53017" providerId="ADAL" clId="{38D1B38C-1BC9-9844-B04A-9F8FE176C164}" dt="2019-11-17T20:39:29.385" v="8968" actId="2696"/>
        <pc:sldMkLst>
          <pc:docMk/>
          <pc:sldMk cId="1801174850" sldId="945"/>
        </pc:sldMkLst>
      </pc:sldChg>
      <pc:sldChg chg="del">
        <pc:chgData name="Lipani, Aldo" userId="3d811883-7188-4056-86e4-ebeb30c53017" providerId="ADAL" clId="{38D1B38C-1BC9-9844-B04A-9F8FE176C164}" dt="2019-11-17T20:39:30.588" v="8969" actId="2696"/>
        <pc:sldMkLst>
          <pc:docMk/>
          <pc:sldMk cId="4201614162" sldId="946"/>
        </pc:sldMkLst>
      </pc:sldChg>
      <pc:sldChg chg="modSp add">
        <pc:chgData name="Lipani, Aldo" userId="3d811883-7188-4056-86e4-ebeb30c53017" providerId="ADAL" clId="{38D1B38C-1BC9-9844-B04A-9F8FE176C164}" dt="2019-11-17T23:31:29.592" v="13984" actId="20577"/>
        <pc:sldMkLst>
          <pc:docMk/>
          <pc:sldMk cId="857111896" sldId="947"/>
        </pc:sldMkLst>
        <pc:spChg chg="mod">
          <ac:chgData name="Lipani, Aldo" userId="3d811883-7188-4056-86e4-ebeb30c53017" providerId="ADAL" clId="{38D1B38C-1BC9-9844-B04A-9F8FE176C164}" dt="2019-11-17T23:31:29.592" v="13984" actId="20577"/>
          <ac:spMkLst>
            <pc:docMk/>
            <pc:sldMk cId="857111896" sldId="947"/>
            <ac:spMk id="6" creationId="{5F9108D5-48AF-AA43-87B2-E540C145963E}"/>
          </ac:spMkLst>
        </pc:spChg>
      </pc:sldChg>
      <pc:sldChg chg="del">
        <pc:chgData name="Lipani, Aldo" userId="3d811883-7188-4056-86e4-ebeb30c53017" providerId="ADAL" clId="{38D1B38C-1BC9-9844-B04A-9F8FE176C164}" dt="2019-11-17T20:39:31.250" v="8970" actId="2696"/>
        <pc:sldMkLst>
          <pc:docMk/>
          <pc:sldMk cId="1047757328" sldId="947"/>
        </pc:sldMkLst>
      </pc:sldChg>
      <pc:sldChg chg="del">
        <pc:chgData name="Lipani, Aldo" userId="3d811883-7188-4056-86e4-ebeb30c53017" providerId="ADAL" clId="{38D1B38C-1BC9-9844-B04A-9F8FE176C164}" dt="2019-11-17T20:39:32.114" v="8971" actId="2696"/>
        <pc:sldMkLst>
          <pc:docMk/>
          <pc:sldMk cId="1149887671" sldId="948"/>
        </pc:sldMkLst>
      </pc:sldChg>
      <pc:sldChg chg="del">
        <pc:chgData name="Lipani, Aldo" userId="3d811883-7188-4056-86e4-ebeb30c53017" providerId="ADAL" clId="{38D1B38C-1BC9-9844-B04A-9F8FE176C164}" dt="2019-11-17T20:39:33.145" v="8972" actId="2696"/>
        <pc:sldMkLst>
          <pc:docMk/>
          <pc:sldMk cId="1088484845" sldId="949"/>
        </pc:sldMkLst>
      </pc:sldChg>
      <pc:sldChg chg="del">
        <pc:chgData name="Lipani, Aldo" userId="3d811883-7188-4056-86e4-ebeb30c53017" providerId="ADAL" clId="{38D1B38C-1BC9-9844-B04A-9F8FE176C164}" dt="2019-11-17T20:39:34.679" v="8974" actId="2696"/>
        <pc:sldMkLst>
          <pc:docMk/>
          <pc:sldMk cId="3385887068" sldId="950"/>
        </pc:sldMkLst>
      </pc:sldChg>
      <pc:sldChg chg="del">
        <pc:chgData name="Lipani, Aldo" userId="3d811883-7188-4056-86e4-ebeb30c53017" providerId="ADAL" clId="{38D1B38C-1BC9-9844-B04A-9F8FE176C164}" dt="2019-11-17T20:39:36.428" v="8975" actId="2696"/>
        <pc:sldMkLst>
          <pc:docMk/>
          <pc:sldMk cId="622889146" sldId="951"/>
        </pc:sldMkLst>
      </pc:sldChg>
      <pc:sldChg chg="del">
        <pc:chgData name="Lipani, Aldo" userId="3d811883-7188-4056-86e4-ebeb30c53017" providerId="ADAL" clId="{38D1B38C-1BC9-9844-B04A-9F8FE176C164}" dt="2019-11-17T20:39:50.072" v="8988" actId="2696"/>
        <pc:sldMkLst>
          <pc:docMk/>
          <pc:sldMk cId="2489179950" sldId="952"/>
        </pc:sldMkLst>
      </pc:sldChg>
      <pc:sldChg chg="del">
        <pc:chgData name="Lipani, Aldo" userId="3d811883-7188-4056-86e4-ebeb30c53017" providerId="ADAL" clId="{38D1B38C-1BC9-9844-B04A-9F8FE176C164}" dt="2019-11-17T20:39:50.456" v="8989" actId="2696"/>
        <pc:sldMkLst>
          <pc:docMk/>
          <pc:sldMk cId="3945842973" sldId="953"/>
        </pc:sldMkLst>
      </pc:sldChg>
      <pc:sldChg chg="del">
        <pc:chgData name="Lipani, Aldo" userId="3d811883-7188-4056-86e4-ebeb30c53017" providerId="ADAL" clId="{38D1B38C-1BC9-9844-B04A-9F8FE176C164}" dt="2019-11-17T20:39:50.832" v="8990" actId="2696"/>
        <pc:sldMkLst>
          <pc:docMk/>
          <pc:sldMk cId="3001916590" sldId="954"/>
        </pc:sldMkLst>
      </pc:sldChg>
      <pc:sldChg chg="del">
        <pc:chgData name="Lipani, Aldo" userId="3d811883-7188-4056-86e4-ebeb30c53017" providerId="ADAL" clId="{38D1B38C-1BC9-9844-B04A-9F8FE176C164}" dt="2019-11-17T20:39:51.270" v="8991" actId="2696"/>
        <pc:sldMkLst>
          <pc:docMk/>
          <pc:sldMk cId="1849176254" sldId="955"/>
        </pc:sldMkLst>
      </pc:sldChg>
      <pc:sldChg chg="del">
        <pc:chgData name="Lipani, Aldo" userId="3d811883-7188-4056-86e4-ebeb30c53017" providerId="ADAL" clId="{38D1B38C-1BC9-9844-B04A-9F8FE176C164}" dt="2019-11-17T20:39:52.695" v="8993" actId="2696"/>
        <pc:sldMkLst>
          <pc:docMk/>
          <pc:sldMk cId="1990161557" sldId="957"/>
        </pc:sldMkLst>
      </pc:sldChg>
      <pc:sldChg chg="del">
        <pc:chgData name="Lipani, Aldo" userId="3d811883-7188-4056-86e4-ebeb30c53017" providerId="ADAL" clId="{38D1B38C-1BC9-9844-B04A-9F8FE176C164}" dt="2019-11-17T20:39:52.158" v="8992" actId="2696"/>
        <pc:sldMkLst>
          <pc:docMk/>
          <pc:sldMk cId="3115574096" sldId="958"/>
        </pc:sldMkLst>
      </pc:sldChg>
      <pc:sldChg chg="del">
        <pc:chgData name="Lipani, Aldo" userId="3d811883-7188-4056-86e4-ebeb30c53017" providerId="ADAL" clId="{38D1B38C-1BC9-9844-B04A-9F8FE176C164}" dt="2019-11-17T20:39:23.813" v="8958" actId="2696"/>
        <pc:sldMkLst>
          <pc:docMk/>
          <pc:sldMk cId="1230293564" sldId="960"/>
        </pc:sldMkLst>
      </pc:sldChg>
      <pc:sldChg chg="del">
        <pc:chgData name="Lipani, Aldo" userId="3d811883-7188-4056-86e4-ebeb30c53017" providerId="ADAL" clId="{38D1B38C-1BC9-9844-B04A-9F8FE176C164}" dt="2019-11-17T20:39:38.558" v="8977" actId="2696"/>
        <pc:sldMkLst>
          <pc:docMk/>
          <pc:sldMk cId="1605823078" sldId="961"/>
        </pc:sldMkLst>
      </pc:sldChg>
      <pc:sldChg chg="del">
        <pc:chgData name="Lipani, Aldo" userId="3d811883-7188-4056-86e4-ebeb30c53017" providerId="ADAL" clId="{38D1B38C-1BC9-9844-B04A-9F8FE176C164}" dt="2019-11-17T20:39:48.401" v="8986" actId="2696"/>
        <pc:sldMkLst>
          <pc:docMk/>
          <pc:sldMk cId="2448009554" sldId="962"/>
        </pc:sldMkLst>
      </pc:sldChg>
      <pc:sldChg chg="del">
        <pc:chgData name="Lipani, Aldo" userId="3d811883-7188-4056-86e4-ebeb30c53017" providerId="ADAL" clId="{38D1B38C-1BC9-9844-B04A-9F8FE176C164}" dt="2019-11-17T20:39:46.018" v="8980" actId="2696"/>
        <pc:sldMkLst>
          <pc:docMk/>
          <pc:sldMk cId="1606951755" sldId="963"/>
        </pc:sldMkLst>
      </pc:sldChg>
      <pc:sldChg chg="del">
        <pc:chgData name="Lipani, Aldo" userId="3d811883-7188-4056-86e4-ebeb30c53017" providerId="ADAL" clId="{38D1B38C-1BC9-9844-B04A-9F8FE176C164}" dt="2019-11-17T20:39:33.600" v="8973" actId="2696"/>
        <pc:sldMkLst>
          <pc:docMk/>
          <pc:sldMk cId="1655140263" sldId="964"/>
        </pc:sldMkLst>
      </pc:sldChg>
      <pc:sldChg chg="del">
        <pc:chgData name="Lipani, Aldo" userId="3d811883-7188-4056-86e4-ebeb30c53017" providerId="ADAL" clId="{38D1B38C-1BC9-9844-B04A-9F8FE176C164}" dt="2019-11-17T20:39:46.699" v="8981" actId="2696"/>
        <pc:sldMkLst>
          <pc:docMk/>
          <pc:sldMk cId="1633447681" sldId="965"/>
        </pc:sldMkLst>
      </pc:sldChg>
      <pc:sldChg chg="del">
        <pc:chgData name="Lipani, Aldo" userId="3d811883-7188-4056-86e4-ebeb30c53017" providerId="ADAL" clId="{38D1B38C-1BC9-9844-B04A-9F8FE176C164}" dt="2019-11-17T20:39:47.027" v="8982" actId="2696"/>
        <pc:sldMkLst>
          <pc:docMk/>
          <pc:sldMk cId="2490154768" sldId="966"/>
        </pc:sldMkLst>
      </pc:sldChg>
      <pc:sldChg chg="del">
        <pc:chgData name="Lipani, Aldo" userId="3d811883-7188-4056-86e4-ebeb30c53017" providerId="ADAL" clId="{38D1B38C-1BC9-9844-B04A-9F8FE176C164}" dt="2019-11-17T20:39:47.379" v="8983" actId="2696"/>
        <pc:sldMkLst>
          <pc:docMk/>
          <pc:sldMk cId="4101481190" sldId="967"/>
        </pc:sldMkLst>
      </pc:sldChg>
      <pc:sldChg chg="del">
        <pc:chgData name="Lipani, Aldo" userId="3d811883-7188-4056-86e4-ebeb30c53017" providerId="ADAL" clId="{38D1B38C-1BC9-9844-B04A-9F8FE176C164}" dt="2019-11-17T20:39:47.734" v="8984" actId="2696"/>
        <pc:sldMkLst>
          <pc:docMk/>
          <pc:sldMk cId="3405375167" sldId="968"/>
        </pc:sldMkLst>
      </pc:sldChg>
      <pc:sldChg chg="del">
        <pc:chgData name="Lipani, Aldo" userId="3d811883-7188-4056-86e4-ebeb30c53017" providerId="ADAL" clId="{38D1B38C-1BC9-9844-B04A-9F8FE176C164}" dt="2019-11-17T20:39:48.028" v="8985" actId="2696"/>
        <pc:sldMkLst>
          <pc:docMk/>
          <pc:sldMk cId="261487765" sldId="969"/>
        </pc:sldMkLst>
      </pc:sldChg>
      <pc:sldChg chg="del">
        <pc:chgData name="Lipani, Aldo" userId="3d811883-7188-4056-86e4-ebeb30c53017" providerId="ADAL" clId="{38D1B38C-1BC9-9844-B04A-9F8FE176C164}" dt="2019-11-17T20:39:44.253" v="8979" actId="2696"/>
        <pc:sldMkLst>
          <pc:docMk/>
          <pc:sldMk cId="2139769148" sldId="970"/>
        </pc:sldMkLst>
      </pc:sldChg>
      <pc:sldChg chg="del">
        <pc:chgData name="Lipani, Aldo" userId="3d811883-7188-4056-86e4-ebeb30c53017" providerId="ADAL" clId="{38D1B38C-1BC9-9844-B04A-9F8FE176C164}" dt="2019-11-17T20:39:37.150" v="8976" actId="2696"/>
        <pc:sldMkLst>
          <pc:docMk/>
          <pc:sldMk cId="128671522" sldId="971"/>
        </pc:sldMkLst>
      </pc:sldChg>
      <pc:sldChg chg="modSp add">
        <pc:chgData name="Lipani, Aldo" userId="3d811883-7188-4056-86e4-ebeb30c53017" providerId="ADAL" clId="{38D1B38C-1BC9-9844-B04A-9F8FE176C164}" dt="2019-11-16T18:30:52.150" v="3013" actId="20577"/>
        <pc:sldMkLst>
          <pc:docMk/>
          <pc:sldMk cId="3346936124" sldId="972"/>
        </pc:sldMkLst>
        <pc:spChg chg="mod">
          <ac:chgData name="Lipani, Aldo" userId="3d811883-7188-4056-86e4-ebeb30c53017" providerId="ADAL" clId="{38D1B38C-1BC9-9844-B04A-9F8FE176C164}" dt="2019-11-16T18:30:52.150" v="3013" actId="20577"/>
          <ac:spMkLst>
            <pc:docMk/>
            <pc:sldMk cId="3346936124" sldId="972"/>
            <ac:spMk id="6" creationId="{566B908A-85C8-D84C-A24B-BA8943763699}"/>
          </ac:spMkLst>
        </pc:spChg>
      </pc:sldChg>
      <pc:sldChg chg="modSp add del">
        <pc:chgData name="Lipani, Aldo" userId="3d811883-7188-4056-86e4-ebeb30c53017" providerId="ADAL" clId="{38D1B38C-1BC9-9844-B04A-9F8FE176C164}" dt="2019-11-18T12:20:43.799" v="17753" actId="2696"/>
        <pc:sldMkLst>
          <pc:docMk/>
          <pc:sldMk cId="3021776637" sldId="973"/>
        </pc:sldMkLst>
        <pc:spChg chg="mod">
          <ac:chgData name="Lipani, Aldo" userId="3d811883-7188-4056-86e4-ebeb30c53017" providerId="ADAL" clId="{38D1B38C-1BC9-9844-B04A-9F8FE176C164}" dt="2019-11-18T07:33:13.476" v="17322" actId="313"/>
          <ac:spMkLst>
            <pc:docMk/>
            <pc:sldMk cId="3021776637" sldId="973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Sp delSp modSp add del">
        <pc:chgData name="Lipani, Aldo" userId="3d811883-7188-4056-86e4-ebeb30c53017" providerId="ADAL" clId="{38D1B38C-1BC9-9844-B04A-9F8FE176C164}" dt="2019-11-17T23:30:10.804" v="13955" actId="2696"/>
        <pc:sldMkLst>
          <pc:docMk/>
          <pc:sldMk cId="2228001936" sldId="974"/>
        </pc:sldMkLst>
        <pc:spChg chg="add mod">
          <ac:chgData name="Lipani, Aldo" userId="3d811883-7188-4056-86e4-ebeb30c53017" providerId="ADAL" clId="{38D1B38C-1BC9-9844-B04A-9F8FE176C164}" dt="2019-11-16T16:24:13.572" v="313" actId="20577"/>
          <ac:spMkLst>
            <pc:docMk/>
            <pc:sldMk cId="2228001936" sldId="974"/>
            <ac:spMk id="2" creationId="{165551DB-3128-D648-AFFA-E949DC4F5D12}"/>
          </ac:spMkLst>
        </pc:spChg>
        <pc:spChg chg="del">
          <ac:chgData name="Lipani, Aldo" userId="3d811883-7188-4056-86e4-ebeb30c53017" providerId="ADAL" clId="{38D1B38C-1BC9-9844-B04A-9F8FE176C164}" dt="2019-11-16T16:22:55.125" v="95"/>
          <ac:spMkLst>
            <pc:docMk/>
            <pc:sldMk cId="2228001936" sldId="974"/>
            <ac:spMk id="3" creationId="{48030374-BFD7-524C-B31A-24D124CB33C4}"/>
          </ac:spMkLst>
        </pc:spChg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00:32:05.572" v="15273" actId="20577"/>
        <pc:sldMkLst>
          <pc:docMk/>
          <pc:sldMk cId="2780276927" sldId="978"/>
        </pc:sldMkLst>
        <pc:spChg chg="mod">
          <ac:chgData name="Lipani, Aldo" userId="3d811883-7188-4056-86e4-ebeb30c53017" providerId="ADAL" clId="{38D1B38C-1BC9-9844-B04A-9F8FE176C164}" dt="2019-11-18T00:22:39.438" v="15215" actId="20577"/>
          <ac:spMkLst>
            <pc:docMk/>
            <pc:sldMk cId="2780276927" sldId="978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32:05.572" v="15273" actId="20577"/>
          <ac:spMkLst>
            <pc:docMk/>
            <pc:sldMk cId="2780276927" sldId="97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2:48.337" v="18614" actId="20577"/>
        <pc:sldMkLst>
          <pc:docMk/>
          <pc:sldMk cId="832792539" sldId="979"/>
        </pc:sldMkLst>
        <pc:spChg chg="mod">
          <ac:chgData name="Lipani, Aldo" userId="3d811883-7188-4056-86e4-ebeb30c53017" providerId="ADAL" clId="{38D1B38C-1BC9-9844-B04A-9F8FE176C164}" dt="2019-11-16T17:06:20.046" v="1410" actId="20577"/>
          <ac:spMkLst>
            <pc:docMk/>
            <pc:sldMk cId="832792539" sldId="979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2:48.337" v="18614" actId="20577"/>
          <ac:spMkLst>
            <pc:docMk/>
            <pc:sldMk cId="832792539" sldId="979"/>
            <ac:spMk id="6" creationId="{187F8B4E-CFD2-3941-A1CC-AC651C57E069}"/>
          </ac:spMkLst>
        </pc:spChg>
      </pc:sldChg>
      <pc:sldChg chg="addSp delSp modSp add ord">
        <pc:chgData name="Lipani, Aldo" userId="3d811883-7188-4056-86e4-ebeb30c53017" providerId="ADAL" clId="{38D1B38C-1BC9-9844-B04A-9F8FE176C164}" dt="2019-11-18T13:13:17.882" v="18622" actId="20577"/>
        <pc:sldMkLst>
          <pc:docMk/>
          <pc:sldMk cId="3125082241" sldId="980"/>
        </pc:sldMkLst>
        <pc:spChg chg="mod">
          <ac:chgData name="Lipani, Aldo" userId="3d811883-7188-4056-86e4-ebeb30c53017" providerId="ADAL" clId="{38D1B38C-1BC9-9844-B04A-9F8FE176C164}" dt="2019-11-16T17:09:57.056" v="1452" actId="20577"/>
          <ac:spMkLst>
            <pc:docMk/>
            <pc:sldMk cId="3125082241" sldId="980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3:17.882" v="18622" actId="20577"/>
          <ac:spMkLst>
            <pc:docMk/>
            <pc:sldMk cId="3125082241" sldId="980"/>
            <ac:spMk id="6" creationId="{187F8B4E-CFD2-3941-A1CC-AC651C57E069}"/>
          </ac:spMkLst>
        </pc:spChg>
        <pc:picChg chg="add del">
          <ac:chgData name="Lipani, Aldo" userId="3d811883-7188-4056-86e4-ebeb30c53017" providerId="ADAL" clId="{38D1B38C-1BC9-9844-B04A-9F8FE176C164}" dt="2019-11-16T17:12:45.913" v="1717" actId="478"/>
          <ac:picMkLst>
            <pc:docMk/>
            <pc:sldMk cId="3125082241" sldId="980"/>
            <ac:picMk id="3" creationId="{217B63EF-5ED0-9C40-9A28-05F8734494E1}"/>
          </ac:picMkLst>
        </pc:picChg>
        <pc:picChg chg="add mod">
          <ac:chgData name="Lipani, Aldo" userId="3d811883-7188-4056-86e4-ebeb30c53017" providerId="ADAL" clId="{38D1B38C-1BC9-9844-B04A-9F8FE176C164}" dt="2019-11-18T00:36:24.581" v="15676" actId="1036"/>
          <ac:picMkLst>
            <pc:docMk/>
            <pc:sldMk cId="3125082241" sldId="980"/>
            <ac:picMk id="5" creationId="{3F597655-DB08-3B47-BD95-2818FE0E5709}"/>
          </ac:picMkLst>
        </pc:pic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addSp delSp modSp add">
        <pc:chgData name="Lipani, Aldo" userId="3d811883-7188-4056-86e4-ebeb30c53017" providerId="ADAL" clId="{38D1B38C-1BC9-9844-B04A-9F8FE176C164}" dt="2019-11-18T00:36:44.532" v="15683" actId="20577"/>
        <pc:sldMkLst>
          <pc:docMk/>
          <pc:sldMk cId="3625625979" sldId="982"/>
        </pc:sldMkLst>
        <pc:spChg chg="mod">
          <ac:chgData name="Lipani, Aldo" userId="3d811883-7188-4056-86e4-ebeb30c53017" providerId="ADAL" clId="{38D1B38C-1BC9-9844-B04A-9F8FE176C164}" dt="2019-11-16T17:15:05.688" v="1838" actId="20577"/>
          <ac:spMkLst>
            <pc:docMk/>
            <pc:sldMk cId="3625625979" sldId="982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36:44.532" v="15683" actId="20577"/>
          <ac:spMkLst>
            <pc:docMk/>
            <pc:sldMk cId="3625625979" sldId="982"/>
            <ac:spMk id="6" creationId="{187F8B4E-CFD2-3941-A1CC-AC651C57E069}"/>
          </ac:spMkLst>
        </pc:spChg>
        <pc:picChg chg="add del">
          <ac:chgData name="Lipani, Aldo" userId="3d811883-7188-4056-86e4-ebeb30c53017" providerId="ADAL" clId="{38D1B38C-1BC9-9844-B04A-9F8FE176C164}" dt="2019-11-16T17:17:16.710" v="1903" actId="478"/>
          <ac:picMkLst>
            <pc:docMk/>
            <pc:sldMk cId="3625625979" sldId="982"/>
            <ac:picMk id="3" creationId="{EECAB42C-291D-B14A-92CF-744537A8DF96}"/>
          </ac:picMkLst>
        </pc:picChg>
        <pc:picChg chg="del">
          <ac:chgData name="Lipani, Aldo" userId="3d811883-7188-4056-86e4-ebeb30c53017" providerId="ADAL" clId="{38D1B38C-1BC9-9844-B04A-9F8FE176C164}" dt="2019-11-16T17:16:59.933" v="1901" actId="478"/>
          <ac:picMkLst>
            <pc:docMk/>
            <pc:sldMk cId="3625625979" sldId="982"/>
            <ac:picMk id="5" creationId="{3F597655-DB08-3B47-BD95-2818FE0E5709}"/>
          </ac:picMkLst>
        </pc:picChg>
        <pc:picChg chg="add mod">
          <ac:chgData name="Lipani, Aldo" userId="3d811883-7188-4056-86e4-ebeb30c53017" providerId="ADAL" clId="{38D1B38C-1BC9-9844-B04A-9F8FE176C164}" dt="2019-11-16T17:18:16.900" v="1922" actId="1076"/>
          <ac:picMkLst>
            <pc:docMk/>
            <pc:sldMk cId="3625625979" sldId="982"/>
            <ac:picMk id="7" creationId="{6393664F-1C1D-AC43-AE02-EBBCEEBD19F2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0:40:14.117" v="15982" actId="20577"/>
        <pc:sldMkLst>
          <pc:docMk/>
          <pc:sldMk cId="2127940641" sldId="983"/>
        </pc:sldMkLst>
        <pc:spChg chg="mod">
          <ac:chgData name="Lipani, Aldo" userId="3d811883-7188-4056-86e4-ebeb30c53017" providerId="ADAL" clId="{38D1B38C-1BC9-9844-B04A-9F8FE176C164}" dt="2019-11-16T17:20:19.855" v="1933" actId="20577"/>
          <ac:spMkLst>
            <pc:docMk/>
            <pc:sldMk cId="2127940641" sldId="98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7:26:23.572" v="2140"/>
          <ac:spMkLst>
            <pc:docMk/>
            <pc:sldMk cId="2127940641" sldId="983"/>
            <ac:spMk id="5" creationId="{DD78269F-3D9D-3A41-9033-1D00E4C7C743}"/>
          </ac:spMkLst>
        </pc:spChg>
        <pc:spChg chg="mod">
          <ac:chgData name="Lipani, Aldo" userId="3d811883-7188-4056-86e4-ebeb30c53017" providerId="ADAL" clId="{38D1B38C-1BC9-9844-B04A-9F8FE176C164}" dt="2019-11-18T00:40:14.117" v="15982" actId="20577"/>
          <ac:spMkLst>
            <pc:docMk/>
            <pc:sldMk cId="2127940641" sldId="983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8T00:38:38.092" v="15902" actId="1076"/>
          <ac:picMkLst>
            <pc:docMk/>
            <pc:sldMk cId="2127940641" sldId="983"/>
            <ac:picMk id="3" creationId="{53A6409F-338D-C342-A8DA-F6571CEA4AC4}"/>
          </ac:picMkLst>
        </pc:picChg>
        <pc:picChg chg="del">
          <ac:chgData name="Lipani, Aldo" userId="3d811883-7188-4056-86e4-ebeb30c53017" providerId="ADAL" clId="{38D1B38C-1BC9-9844-B04A-9F8FE176C164}" dt="2019-11-16T17:21:06.014" v="2029" actId="478"/>
          <ac:picMkLst>
            <pc:docMk/>
            <pc:sldMk cId="2127940641" sldId="983"/>
            <ac:picMk id="7" creationId="{6393664F-1C1D-AC43-AE02-EBBCEEBD19F2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0:40:55.189" v="16016" actId="1076"/>
        <pc:sldMkLst>
          <pc:docMk/>
          <pc:sldMk cId="1650428978" sldId="984"/>
        </pc:sldMkLst>
        <pc:spChg chg="mod">
          <ac:chgData name="Lipani, Aldo" userId="3d811883-7188-4056-86e4-ebeb30c53017" providerId="ADAL" clId="{38D1B38C-1BC9-9844-B04A-9F8FE176C164}" dt="2019-11-16T17:23:48.719" v="2071" actId="20577"/>
          <ac:spMkLst>
            <pc:docMk/>
            <pc:sldMk cId="1650428978" sldId="984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40:49.821" v="16015" actId="20577"/>
          <ac:spMkLst>
            <pc:docMk/>
            <pc:sldMk cId="1650428978" sldId="984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7:23:50.710" v="2072" actId="478"/>
          <ac:picMkLst>
            <pc:docMk/>
            <pc:sldMk cId="1650428978" sldId="984"/>
            <ac:picMk id="3" creationId="{53A6409F-338D-C342-A8DA-F6571CEA4AC4}"/>
          </ac:picMkLst>
        </pc:picChg>
        <pc:picChg chg="add mod">
          <ac:chgData name="Lipani, Aldo" userId="3d811883-7188-4056-86e4-ebeb30c53017" providerId="ADAL" clId="{38D1B38C-1BC9-9844-B04A-9F8FE176C164}" dt="2019-11-18T00:40:55.189" v="16016" actId="1076"/>
          <ac:picMkLst>
            <pc:docMk/>
            <pc:sldMk cId="1650428978" sldId="984"/>
            <ac:picMk id="5" creationId="{B5DD8342-7B59-8845-BE8F-61A446B74AC0}"/>
          </ac:picMkLst>
        </pc:picChg>
      </pc:sldChg>
      <pc:sldChg chg="delSp modSp add">
        <pc:chgData name="Lipani, Aldo" userId="3d811883-7188-4056-86e4-ebeb30c53017" providerId="ADAL" clId="{38D1B38C-1BC9-9844-B04A-9F8FE176C164}" dt="2019-11-18T01:07:25.397" v="16111" actId="20577"/>
        <pc:sldMkLst>
          <pc:docMk/>
          <pc:sldMk cId="3749786869" sldId="985"/>
        </pc:sldMkLst>
        <pc:spChg chg="mod">
          <ac:chgData name="Lipani, Aldo" userId="3d811883-7188-4056-86e4-ebeb30c53017" providerId="ADAL" clId="{38D1B38C-1BC9-9844-B04A-9F8FE176C164}" dt="2019-11-16T17:26:33.118" v="2166" actId="20577"/>
          <ac:spMkLst>
            <pc:docMk/>
            <pc:sldMk cId="3749786869" sldId="98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07:25.397" v="16111" actId="20577"/>
          <ac:spMkLst>
            <pc:docMk/>
            <pc:sldMk cId="3749786869" sldId="985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7:47:11.977" v="2267" actId="478"/>
          <ac:picMkLst>
            <pc:docMk/>
            <pc:sldMk cId="3749786869" sldId="985"/>
            <ac:picMk id="5" creationId="{B5DD8342-7B59-8845-BE8F-61A446B74AC0}"/>
          </ac:picMkLst>
        </pc:picChg>
      </pc:sldChg>
      <pc:sldChg chg="addSp modSp add">
        <pc:chgData name="Lipani, Aldo" userId="3d811883-7188-4056-86e4-ebeb30c53017" providerId="ADAL" clId="{38D1B38C-1BC9-9844-B04A-9F8FE176C164}" dt="2019-11-18T01:08:13.618" v="16119" actId="20577"/>
        <pc:sldMkLst>
          <pc:docMk/>
          <pc:sldMk cId="4195707770" sldId="986"/>
        </pc:sldMkLst>
        <pc:spChg chg="mod">
          <ac:chgData name="Lipani, Aldo" userId="3d811883-7188-4056-86e4-ebeb30c53017" providerId="ADAL" clId="{38D1B38C-1BC9-9844-B04A-9F8FE176C164}" dt="2019-11-16T18:18:07.685" v="2617" actId="20577"/>
          <ac:spMkLst>
            <pc:docMk/>
            <pc:sldMk cId="4195707770" sldId="986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08:13.618" v="16119" actId="20577"/>
          <ac:spMkLst>
            <pc:docMk/>
            <pc:sldMk cId="4195707770" sldId="986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6T18:17:12.344" v="2604" actId="1076"/>
          <ac:picMkLst>
            <pc:docMk/>
            <pc:sldMk cId="4195707770" sldId="986"/>
            <ac:picMk id="3" creationId="{E4AF6B63-C602-6E45-8334-1F54D714B357}"/>
          </ac:picMkLst>
        </pc:picChg>
        <pc:picChg chg="add mod">
          <ac:chgData name="Lipani, Aldo" userId="3d811883-7188-4056-86e4-ebeb30c53017" providerId="ADAL" clId="{38D1B38C-1BC9-9844-B04A-9F8FE176C164}" dt="2019-11-16T18:17:08.912" v="2602" actId="1076"/>
          <ac:picMkLst>
            <pc:docMk/>
            <pc:sldMk cId="4195707770" sldId="986"/>
            <ac:picMk id="5" creationId="{AC831F95-A500-9748-9F5C-13F70359FB67}"/>
          </ac:picMkLst>
        </pc:picChg>
        <pc:picChg chg="add mod">
          <ac:chgData name="Lipani, Aldo" userId="3d811883-7188-4056-86e4-ebeb30c53017" providerId="ADAL" clId="{38D1B38C-1BC9-9844-B04A-9F8FE176C164}" dt="2019-11-16T18:17:18.948" v="2606" actId="1076"/>
          <ac:picMkLst>
            <pc:docMk/>
            <pc:sldMk cId="4195707770" sldId="986"/>
            <ac:picMk id="7" creationId="{1CA14C62-CEBC-224F-B462-FC7506CC89D7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27:27.530" v="2994" actId="14100"/>
        <pc:sldMkLst>
          <pc:docMk/>
          <pc:sldMk cId="3943723612" sldId="987"/>
        </pc:sldMkLst>
        <pc:spChg chg="mod">
          <ac:chgData name="Lipani, Aldo" userId="3d811883-7188-4056-86e4-ebeb30c53017" providerId="ADAL" clId="{38D1B38C-1BC9-9844-B04A-9F8FE176C164}" dt="2019-11-16T18:18:14.692" v="2629" actId="20577"/>
          <ac:spMkLst>
            <pc:docMk/>
            <pc:sldMk cId="3943723612" sldId="98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6T18:27:15.399" v="2992" actId="20577"/>
          <ac:spMkLst>
            <pc:docMk/>
            <pc:sldMk cId="3943723612" sldId="987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3" creationId="{E4AF6B63-C602-6E45-8334-1F54D714B357}"/>
          </ac:picMkLst>
        </pc:pic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5" creationId="{AC831F95-A500-9748-9F5C-13F70359FB67}"/>
          </ac:picMkLst>
        </pc:picChg>
        <pc:picChg chg="del">
          <ac:chgData name="Lipani, Aldo" userId="3d811883-7188-4056-86e4-ebeb30c53017" providerId="ADAL" clId="{38D1B38C-1BC9-9844-B04A-9F8FE176C164}" dt="2019-11-16T18:26:27.393" v="2896" actId="478"/>
          <ac:picMkLst>
            <pc:docMk/>
            <pc:sldMk cId="3943723612" sldId="987"/>
            <ac:picMk id="7" creationId="{1CA14C62-CEBC-224F-B462-FC7506CC89D7}"/>
          </ac:picMkLst>
        </pc:picChg>
        <pc:picChg chg="add mod">
          <ac:chgData name="Lipani, Aldo" userId="3d811883-7188-4056-86e4-ebeb30c53017" providerId="ADAL" clId="{38D1B38C-1BC9-9844-B04A-9F8FE176C164}" dt="2019-11-16T18:25:44.517" v="2891" actId="1076"/>
          <ac:picMkLst>
            <pc:docMk/>
            <pc:sldMk cId="3943723612" sldId="987"/>
            <ac:picMk id="8" creationId="{3DF23E40-F631-0043-89F0-07FA6459E818}"/>
          </ac:picMkLst>
        </pc:picChg>
        <pc:picChg chg="add mod">
          <ac:chgData name="Lipani, Aldo" userId="3d811883-7188-4056-86e4-ebeb30c53017" providerId="ADAL" clId="{38D1B38C-1BC9-9844-B04A-9F8FE176C164}" dt="2019-11-16T18:27:27.530" v="2994" actId="14100"/>
          <ac:picMkLst>
            <pc:docMk/>
            <pc:sldMk cId="3943723612" sldId="987"/>
            <ac:picMk id="9" creationId="{EADA8ED8-6110-844A-98EE-71EBF411733F}"/>
          </ac:picMkLst>
        </pc:picChg>
        <pc:picChg chg="add mod">
          <ac:chgData name="Lipani, Aldo" userId="3d811883-7188-4056-86e4-ebeb30c53017" providerId="ADAL" clId="{38D1B38C-1BC9-9844-B04A-9F8FE176C164}" dt="2019-11-16T18:25:44.517" v="2891" actId="1076"/>
          <ac:picMkLst>
            <pc:docMk/>
            <pc:sldMk cId="3943723612" sldId="987"/>
            <ac:picMk id="10" creationId="{1CEFCE1D-BED0-5E42-B6E2-248270E15723}"/>
          </ac:picMkLst>
        </pc:picChg>
        <pc:picChg chg="add mod">
          <ac:chgData name="Lipani, Aldo" userId="3d811883-7188-4056-86e4-ebeb30c53017" providerId="ADAL" clId="{38D1B38C-1BC9-9844-B04A-9F8FE176C164}" dt="2019-11-16T18:24:34.413" v="2748" actId="571"/>
          <ac:picMkLst>
            <pc:docMk/>
            <pc:sldMk cId="3943723612" sldId="987"/>
            <ac:picMk id="11" creationId="{EB60FEF6-ABB2-2147-90A4-CD9135ED7117}"/>
          </ac:picMkLst>
        </pc:picChg>
        <pc:picChg chg="add del mod">
          <ac:chgData name="Lipani, Aldo" userId="3d811883-7188-4056-86e4-ebeb30c53017" providerId="ADAL" clId="{38D1B38C-1BC9-9844-B04A-9F8FE176C164}" dt="2019-11-16T18:24:38.872" v="2750" actId="478"/>
          <ac:picMkLst>
            <pc:docMk/>
            <pc:sldMk cId="3943723612" sldId="987"/>
            <ac:picMk id="12" creationId="{176B472C-F97B-7E43-AF46-A1B67CF83267}"/>
          </ac:picMkLst>
        </pc:picChg>
        <pc:picChg chg="add mod">
          <ac:chgData name="Lipani, Aldo" userId="3d811883-7188-4056-86e4-ebeb30c53017" providerId="ADAL" clId="{38D1B38C-1BC9-9844-B04A-9F8FE176C164}" dt="2019-11-16T18:26:23.105" v="2895" actId="1076"/>
          <ac:picMkLst>
            <pc:docMk/>
            <pc:sldMk cId="3943723612" sldId="987"/>
            <ac:picMk id="13" creationId="{20263A10-D64C-6E44-AD08-DE866A67398D}"/>
          </ac:picMkLst>
        </pc:picChg>
        <pc:picChg chg="add mod">
          <ac:chgData name="Lipani, Aldo" userId="3d811883-7188-4056-86e4-ebeb30c53017" providerId="ADAL" clId="{38D1B38C-1BC9-9844-B04A-9F8FE176C164}" dt="2019-11-16T18:26:16.637" v="2894" actId="1076"/>
          <ac:picMkLst>
            <pc:docMk/>
            <pc:sldMk cId="3943723612" sldId="987"/>
            <ac:picMk id="14" creationId="{AF1BFCD5-75CF-654A-95D6-8D5E8516B331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37:44.434" v="3161" actId="1076"/>
        <pc:sldMkLst>
          <pc:docMk/>
          <pc:sldMk cId="2790146239" sldId="988"/>
        </pc:sldMkLst>
        <pc:spChg chg="add del mod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2" creationId="{C00D23B4-3A0C-0849-B5AF-2DBB0CE80BFC}"/>
          </ac:spMkLst>
        </pc:spChg>
        <pc:spChg chg="del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3" creationId="{48030374-BFD7-524C-B31A-24D124CB33C4}"/>
          </ac:spMkLst>
        </pc:spChg>
        <pc:spChg chg="add del mod">
          <ac:chgData name="Lipani, Aldo" userId="3d811883-7188-4056-86e4-ebeb30c53017" providerId="ADAL" clId="{38D1B38C-1BC9-9844-B04A-9F8FE176C164}" dt="2019-11-16T18:30:32.309" v="2996"/>
          <ac:spMkLst>
            <pc:docMk/>
            <pc:sldMk cId="2790146239" sldId="988"/>
            <ac:spMk id="5" creationId="{4ED87392-3FD2-2C4C-BFED-7962E0C8B205}"/>
          </ac:spMkLst>
        </pc:spChg>
        <pc:spChg chg="mod">
          <ac:chgData name="Lipani, Aldo" userId="3d811883-7188-4056-86e4-ebeb30c53017" providerId="ADAL" clId="{38D1B38C-1BC9-9844-B04A-9F8FE176C164}" dt="2019-11-16T18:30:56.334" v="3027" actId="20577"/>
          <ac:spMkLst>
            <pc:docMk/>
            <pc:sldMk cId="2790146239" sldId="98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6T18:30:33.999" v="2997"/>
          <ac:spMkLst>
            <pc:docMk/>
            <pc:sldMk cId="2790146239" sldId="988"/>
            <ac:spMk id="7" creationId="{997214D5-B361-AC4A-97E6-F4D2EF0D71B6}"/>
          </ac:spMkLst>
        </pc:spChg>
        <pc:spChg chg="add mod">
          <ac:chgData name="Lipani, Aldo" userId="3d811883-7188-4056-86e4-ebeb30c53017" providerId="ADAL" clId="{38D1B38C-1BC9-9844-B04A-9F8FE176C164}" dt="2019-11-16T18:32:27.216" v="3155" actId="20577"/>
          <ac:spMkLst>
            <pc:docMk/>
            <pc:sldMk cId="2790146239" sldId="988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6T18:37:44.434" v="3161" actId="1076"/>
          <ac:picMkLst>
            <pc:docMk/>
            <pc:sldMk cId="2790146239" sldId="988"/>
            <ac:picMk id="10" creationId="{2AB7071F-0CE7-3F44-9BAC-28C7AF23025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0:19.425" v="16593" actId="1076"/>
        <pc:sldMkLst>
          <pc:docMk/>
          <pc:sldMk cId="1704808145" sldId="989"/>
        </pc:sldMkLst>
        <pc:spChg chg="mod">
          <ac:chgData name="Lipani, Aldo" userId="3d811883-7188-4056-86e4-ebeb30c53017" providerId="ADAL" clId="{38D1B38C-1BC9-9844-B04A-9F8FE176C164}" dt="2019-11-16T18:38:12.604" v="3167" actId="20577"/>
          <ac:spMkLst>
            <pc:docMk/>
            <pc:sldMk cId="1704808145" sldId="989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19:41.421" v="16592" actId="20577"/>
          <ac:spMkLst>
            <pc:docMk/>
            <pc:sldMk cId="1704808145" sldId="989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8T01:20:19.425" v="16593" actId="1076"/>
          <ac:picMkLst>
            <pc:docMk/>
            <pc:sldMk cId="1704808145" sldId="989"/>
            <ac:picMk id="3" creationId="{5DA9BFA0-36EB-1143-952E-8F0C3DB7E8E7}"/>
          </ac:picMkLst>
        </pc:picChg>
        <pc:picChg chg="del">
          <ac:chgData name="Lipani, Aldo" userId="3d811883-7188-4056-86e4-ebeb30c53017" providerId="ADAL" clId="{38D1B38C-1BC9-9844-B04A-9F8FE176C164}" dt="2019-11-16T18:38:15.304" v="3168" actId="478"/>
          <ac:picMkLst>
            <pc:docMk/>
            <pc:sldMk cId="1704808145" sldId="989"/>
            <ac:picMk id="10" creationId="{2AB7071F-0CE7-3F44-9BAC-28C7AF23025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8:48:37.113" v="3946" actId="20577"/>
        <pc:sldMkLst>
          <pc:docMk/>
          <pc:sldMk cId="948804789" sldId="990"/>
        </pc:sldMkLst>
        <pc:spChg chg="mod">
          <ac:chgData name="Lipani, Aldo" userId="3d811883-7188-4056-86e4-ebeb30c53017" providerId="ADAL" clId="{38D1B38C-1BC9-9844-B04A-9F8FE176C164}" dt="2019-11-16T18:40:27.395" v="3458" actId="20577"/>
          <ac:spMkLst>
            <pc:docMk/>
            <pc:sldMk cId="948804789" sldId="990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6T18:48:37.113" v="3946" actId="20577"/>
          <ac:spMkLst>
            <pc:docMk/>
            <pc:sldMk cId="948804789" sldId="990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41:05.196" v="3560" actId="478"/>
          <ac:picMkLst>
            <pc:docMk/>
            <pc:sldMk cId="948804789" sldId="990"/>
            <ac:picMk id="3" creationId="{5DA9BFA0-36EB-1143-952E-8F0C3DB7E8E7}"/>
          </ac:picMkLst>
        </pc:picChg>
        <pc:picChg chg="add mod">
          <ac:chgData name="Lipani, Aldo" userId="3d811883-7188-4056-86e4-ebeb30c53017" providerId="ADAL" clId="{38D1B38C-1BC9-9844-B04A-9F8FE176C164}" dt="2019-11-16T18:48:30.758" v="3941" actId="1036"/>
          <ac:picMkLst>
            <pc:docMk/>
            <pc:sldMk cId="948804789" sldId="990"/>
            <ac:picMk id="5" creationId="{DD47BA6B-64AF-0743-B475-E2057B0758B7}"/>
          </ac:picMkLst>
        </pc:picChg>
        <pc:picChg chg="add mod modCrop">
          <ac:chgData name="Lipani, Aldo" userId="3d811883-7188-4056-86e4-ebeb30c53017" providerId="ADAL" clId="{38D1B38C-1BC9-9844-B04A-9F8FE176C164}" dt="2019-11-16T18:48:30.758" v="3941" actId="1036"/>
          <ac:picMkLst>
            <pc:docMk/>
            <pc:sldMk cId="948804789" sldId="990"/>
            <ac:picMk id="9" creationId="{AB1B41B2-895D-9B4F-AB8E-2CB44DA7BA63}"/>
          </ac:picMkLst>
        </pc:picChg>
        <pc:picChg chg="add del mod modCrop">
          <ac:chgData name="Lipani, Aldo" userId="3d811883-7188-4056-86e4-ebeb30c53017" providerId="ADAL" clId="{38D1B38C-1BC9-9844-B04A-9F8FE176C164}" dt="2019-11-16T18:48:21.666" v="3899" actId="478"/>
          <ac:picMkLst>
            <pc:docMk/>
            <pc:sldMk cId="948804789" sldId="990"/>
            <ac:picMk id="11" creationId="{F037CA5D-A865-4840-BF10-8A0DB755995C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0:48.033" v="16598" actId="20577"/>
        <pc:sldMkLst>
          <pc:docMk/>
          <pc:sldMk cId="2753238659" sldId="991"/>
        </pc:sldMkLst>
        <pc:spChg chg="mod">
          <ac:chgData name="Lipani, Aldo" userId="3d811883-7188-4056-86e4-ebeb30c53017" providerId="ADAL" clId="{38D1B38C-1BC9-9844-B04A-9F8FE176C164}" dt="2019-11-16T18:46:13.535" v="3843" actId="20577"/>
          <ac:spMkLst>
            <pc:docMk/>
            <pc:sldMk cId="2753238659" sldId="991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0:48.033" v="16598" actId="20577"/>
          <ac:spMkLst>
            <pc:docMk/>
            <pc:sldMk cId="2753238659" sldId="991"/>
            <ac:spMk id="8" creationId="{A653B1D6-A8ED-EC4D-B8B0-C0DA3CC976C3}"/>
          </ac:spMkLst>
        </pc:spChg>
        <pc:picChg chg="add mod modCrop">
          <ac:chgData name="Lipani, Aldo" userId="3d811883-7188-4056-86e4-ebeb30c53017" providerId="ADAL" clId="{38D1B38C-1BC9-9844-B04A-9F8FE176C164}" dt="2019-11-16T18:48:17.201" v="3898" actId="1076"/>
          <ac:picMkLst>
            <pc:docMk/>
            <pc:sldMk cId="2753238659" sldId="991"/>
            <ac:picMk id="3" creationId="{9537C8D5-0E4C-064F-9FB5-6E6ADDB52B57}"/>
          </ac:picMkLst>
        </pc:picChg>
        <pc:picChg chg="del">
          <ac:chgData name="Lipani, Aldo" userId="3d811883-7188-4056-86e4-ebeb30c53017" providerId="ADAL" clId="{38D1B38C-1BC9-9844-B04A-9F8FE176C164}" dt="2019-11-16T18:46:34.979" v="3854" actId="478"/>
          <ac:picMkLst>
            <pc:docMk/>
            <pc:sldMk cId="2753238659" sldId="991"/>
            <ac:picMk id="5" creationId="{DD47BA6B-64AF-0743-B475-E2057B0758B7}"/>
          </ac:picMkLst>
        </pc:picChg>
        <pc:picChg chg="del">
          <ac:chgData name="Lipani, Aldo" userId="3d811883-7188-4056-86e4-ebeb30c53017" providerId="ADAL" clId="{38D1B38C-1BC9-9844-B04A-9F8FE176C164}" dt="2019-11-16T18:46:33.024" v="3853" actId="478"/>
          <ac:picMkLst>
            <pc:docMk/>
            <pc:sldMk cId="2753238659" sldId="991"/>
            <ac:picMk id="9" creationId="{AB1B41B2-895D-9B4F-AB8E-2CB44DA7BA63}"/>
          </ac:picMkLst>
        </pc:picChg>
        <pc:picChg chg="mod">
          <ac:chgData name="Lipani, Aldo" userId="3d811883-7188-4056-86e4-ebeb30c53017" providerId="ADAL" clId="{38D1B38C-1BC9-9844-B04A-9F8FE176C164}" dt="2019-11-16T18:46:37.173" v="3855" actId="1076"/>
          <ac:picMkLst>
            <pc:docMk/>
            <pc:sldMk cId="2753238659" sldId="991"/>
            <ac:picMk id="11" creationId="{F037CA5D-A865-4840-BF10-8A0DB755995C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1:08.711" v="16608" actId="20577"/>
        <pc:sldMkLst>
          <pc:docMk/>
          <pc:sldMk cId="4004658448" sldId="992"/>
        </pc:sldMkLst>
        <pc:spChg chg="mod">
          <ac:chgData name="Lipani, Aldo" userId="3d811883-7188-4056-86e4-ebeb30c53017" providerId="ADAL" clId="{38D1B38C-1BC9-9844-B04A-9F8FE176C164}" dt="2019-11-16T18:53:14.807" v="3987" actId="20577"/>
          <ac:spMkLst>
            <pc:docMk/>
            <pc:sldMk cId="4004658448" sldId="992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1:08.711" v="16608" actId="20577"/>
          <ac:spMkLst>
            <pc:docMk/>
            <pc:sldMk cId="4004658448" sldId="992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53:40.629" v="4100" actId="478"/>
          <ac:picMkLst>
            <pc:docMk/>
            <pc:sldMk cId="4004658448" sldId="992"/>
            <ac:picMk id="3" creationId="{9537C8D5-0E4C-064F-9FB5-6E6ADDB52B57}"/>
          </ac:picMkLst>
        </pc:picChg>
        <pc:picChg chg="add mod">
          <ac:chgData name="Lipani, Aldo" userId="3d811883-7188-4056-86e4-ebeb30c53017" providerId="ADAL" clId="{38D1B38C-1BC9-9844-B04A-9F8FE176C164}" dt="2019-11-16T18:57:19.387" v="4105" actId="1076"/>
          <ac:picMkLst>
            <pc:docMk/>
            <pc:sldMk cId="4004658448" sldId="992"/>
            <ac:picMk id="5" creationId="{B69DFFC1-6E2F-7C4C-BE4F-8A5C70882270}"/>
          </ac:picMkLst>
        </pc:picChg>
        <pc:picChg chg="add mod">
          <ac:chgData name="Lipani, Aldo" userId="3d811883-7188-4056-86e4-ebeb30c53017" providerId="ADAL" clId="{38D1B38C-1BC9-9844-B04A-9F8FE176C164}" dt="2019-11-16T18:57:27.405" v="4110" actId="1076"/>
          <ac:picMkLst>
            <pc:docMk/>
            <pc:sldMk cId="4004658448" sldId="992"/>
            <ac:picMk id="9" creationId="{3590A966-A9DF-774F-88B8-36D37B3D7DF3}"/>
          </ac:picMkLst>
        </pc:picChg>
        <pc:picChg chg="del">
          <ac:chgData name="Lipani, Aldo" userId="3d811883-7188-4056-86e4-ebeb30c53017" providerId="ADAL" clId="{38D1B38C-1BC9-9844-B04A-9F8FE176C164}" dt="2019-11-16T18:53:39.599" v="4099" actId="478"/>
          <ac:picMkLst>
            <pc:docMk/>
            <pc:sldMk cId="4004658448" sldId="992"/>
            <ac:picMk id="11" creationId="{F037CA5D-A865-4840-BF10-8A0DB755995C}"/>
          </ac:picMkLst>
        </pc:picChg>
        <pc:picChg chg="add mod">
          <ac:chgData name="Lipani, Aldo" userId="3d811883-7188-4056-86e4-ebeb30c53017" providerId="ADAL" clId="{38D1B38C-1BC9-9844-B04A-9F8FE176C164}" dt="2019-11-16T18:57:36.427" v="4115" actId="1076"/>
          <ac:picMkLst>
            <pc:docMk/>
            <pc:sldMk cId="4004658448" sldId="992"/>
            <ac:picMk id="12" creationId="{5B22DE9B-DFBA-7444-953A-9D428EE0429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1:34.137" v="16611" actId="20577"/>
        <pc:sldMkLst>
          <pc:docMk/>
          <pc:sldMk cId="1289484894" sldId="993"/>
        </pc:sldMkLst>
        <pc:spChg chg="mod">
          <ac:chgData name="Lipani, Aldo" userId="3d811883-7188-4056-86e4-ebeb30c53017" providerId="ADAL" clId="{38D1B38C-1BC9-9844-B04A-9F8FE176C164}" dt="2019-11-16T18:57:49.308" v="4136" actId="20577"/>
          <ac:spMkLst>
            <pc:docMk/>
            <pc:sldMk cId="1289484894" sldId="993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1:34.137" v="16611" actId="20577"/>
          <ac:spMkLst>
            <pc:docMk/>
            <pc:sldMk cId="1289484894" sldId="993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6T18:58:54.269" v="4307" actId="1076"/>
          <ac:picMkLst>
            <pc:docMk/>
            <pc:sldMk cId="1289484894" sldId="993"/>
            <ac:picMk id="3" creationId="{DA2EEF34-DE18-274A-BAF0-C0642FBB5658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5" creationId="{B69DFFC1-6E2F-7C4C-BE4F-8A5C70882270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9" creationId="{3590A966-A9DF-774F-88B8-36D37B3D7DF3}"/>
          </ac:picMkLst>
        </pc:picChg>
        <pc:picChg chg="del">
          <ac:chgData name="Lipani, Aldo" userId="3d811883-7188-4056-86e4-ebeb30c53017" providerId="ADAL" clId="{38D1B38C-1BC9-9844-B04A-9F8FE176C164}" dt="2019-11-16T18:58:22.531" v="4301" actId="478"/>
          <ac:picMkLst>
            <pc:docMk/>
            <pc:sldMk cId="1289484894" sldId="993"/>
            <ac:picMk id="12" creationId="{5B22DE9B-DFBA-7444-953A-9D428EE0429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6T19:00:38.132" v="4468" actId="20577"/>
        <pc:sldMkLst>
          <pc:docMk/>
          <pc:sldMk cId="2718620930" sldId="994"/>
        </pc:sldMkLst>
        <pc:spChg chg="mod">
          <ac:chgData name="Lipani, Aldo" userId="3d811883-7188-4056-86e4-ebeb30c53017" providerId="ADAL" clId="{38D1B38C-1BC9-9844-B04A-9F8FE176C164}" dt="2019-11-16T18:59:13.168" v="4317" actId="20577"/>
          <ac:spMkLst>
            <pc:docMk/>
            <pc:sldMk cId="2718620930" sldId="994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6T19:00:38.132" v="4468" actId="20577"/>
          <ac:spMkLst>
            <pc:docMk/>
            <pc:sldMk cId="2718620930" sldId="994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6T18:59:44.715" v="4458" actId="478"/>
          <ac:picMkLst>
            <pc:docMk/>
            <pc:sldMk cId="2718620930" sldId="994"/>
            <ac:picMk id="3" creationId="{DA2EEF34-DE18-274A-BAF0-C0642FBB5658}"/>
          </ac:picMkLst>
        </pc:picChg>
        <pc:picChg chg="add mod modCrop">
          <ac:chgData name="Lipani, Aldo" userId="3d811883-7188-4056-86e4-ebeb30c53017" providerId="ADAL" clId="{38D1B38C-1BC9-9844-B04A-9F8FE176C164}" dt="2019-11-16T19:00:21.427" v="4466" actId="1076"/>
          <ac:picMkLst>
            <pc:docMk/>
            <pc:sldMk cId="2718620930" sldId="994"/>
            <ac:picMk id="5" creationId="{48BE7C77-2F8C-3248-9734-C6F66F13E9CA}"/>
          </ac:picMkLst>
        </pc:picChg>
      </pc:sldChg>
      <pc:sldChg chg="delSp modSp add">
        <pc:chgData name="Lipani, Aldo" userId="3d811883-7188-4056-86e4-ebeb30c53017" providerId="ADAL" clId="{38D1B38C-1BC9-9844-B04A-9F8FE176C164}" dt="2019-11-18T01:22:43.193" v="16640" actId="20577"/>
        <pc:sldMkLst>
          <pc:docMk/>
          <pc:sldMk cId="3330597481" sldId="995"/>
        </pc:sldMkLst>
        <pc:spChg chg="mod">
          <ac:chgData name="Lipani, Aldo" userId="3d811883-7188-4056-86e4-ebeb30c53017" providerId="ADAL" clId="{38D1B38C-1BC9-9844-B04A-9F8FE176C164}" dt="2019-11-17T15:29:14.721" v="4530" actId="20577"/>
          <ac:spMkLst>
            <pc:docMk/>
            <pc:sldMk cId="3330597481" sldId="995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2:43.193" v="16640" actId="20577"/>
          <ac:spMkLst>
            <pc:docMk/>
            <pc:sldMk cId="3330597481" sldId="995"/>
            <ac:spMk id="8" creationId="{A653B1D6-A8ED-EC4D-B8B0-C0DA3CC976C3}"/>
          </ac:spMkLst>
        </pc:spChg>
        <pc:picChg chg="del">
          <ac:chgData name="Lipani, Aldo" userId="3d811883-7188-4056-86e4-ebeb30c53017" providerId="ADAL" clId="{38D1B38C-1BC9-9844-B04A-9F8FE176C164}" dt="2019-11-17T15:29:17.356" v="4531" actId="478"/>
          <ac:picMkLst>
            <pc:docMk/>
            <pc:sldMk cId="3330597481" sldId="995"/>
            <ac:picMk id="5" creationId="{48BE7C77-2F8C-3248-9734-C6F66F13E9CA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23:15.963" v="16654" actId="20577"/>
        <pc:sldMkLst>
          <pc:docMk/>
          <pc:sldMk cId="4248497466" sldId="996"/>
        </pc:sldMkLst>
        <pc:spChg chg="mod">
          <ac:chgData name="Lipani, Aldo" userId="3d811883-7188-4056-86e4-ebeb30c53017" providerId="ADAL" clId="{38D1B38C-1BC9-9844-B04A-9F8FE176C164}" dt="2019-11-17T15:32:03.510" v="4930" actId="20577"/>
          <ac:spMkLst>
            <pc:docMk/>
            <pc:sldMk cId="4248497466" sldId="996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23:15.963" v="16654" actId="20577"/>
          <ac:spMkLst>
            <pc:docMk/>
            <pc:sldMk cId="4248497466" sldId="996"/>
            <ac:spMk id="8" creationId="{A653B1D6-A8ED-EC4D-B8B0-C0DA3CC976C3}"/>
          </ac:spMkLst>
        </pc:spChg>
        <pc:spChg chg="add mod">
          <ac:chgData name="Lipani, Aldo" userId="3d811883-7188-4056-86e4-ebeb30c53017" providerId="ADAL" clId="{38D1B38C-1BC9-9844-B04A-9F8FE176C164}" dt="2019-11-17T15:40:34.706" v="5279" actId="1076"/>
          <ac:spMkLst>
            <pc:docMk/>
            <pc:sldMk cId="4248497466" sldId="996"/>
            <ac:spMk id="14" creationId="{B2F04702-DCE3-4440-8295-334B4939041F}"/>
          </ac:spMkLst>
        </pc:spChg>
        <pc:spChg chg="add mod">
          <ac:chgData name="Lipani, Aldo" userId="3d811883-7188-4056-86e4-ebeb30c53017" providerId="ADAL" clId="{38D1B38C-1BC9-9844-B04A-9F8FE176C164}" dt="2019-11-17T15:40:30.938" v="5278" actId="1076"/>
          <ac:spMkLst>
            <pc:docMk/>
            <pc:sldMk cId="4248497466" sldId="996"/>
            <ac:spMk id="15" creationId="{E88D5AC1-B89A-EE4F-BADA-AE657A456BF0}"/>
          </ac:spMkLst>
        </pc:spChg>
        <pc:spChg chg="add mod">
          <ac:chgData name="Lipani, Aldo" userId="3d811883-7188-4056-86e4-ebeb30c53017" providerId="ADAL" clId="{38D1B38C-1BC9-9844-B04A-9F8FE176C164}" dt="2019-11-17T15:38:56.435" v="5131" actId="1076"/>
          <ac:spMkLst>
            <pc:docMk/>
            <pc:sldMk cId="4248497466" sldId="996"/>
            <ac:spMk id="16" creationId="{3BFAE3A4-1C46-1046-880D-5F0B02807207}"/>
          </ac:spMkLst>
        </pc:spChg>
        <pc:spChg chg="add mod">
          <ac:chgData name="Lipani, Aldo" userId="3d811883-7188-4056-86e4-ebeb30c53017" providerId="ADAL" clId="{38D1B38C-1BC9-9844-B04A-9F8FE176C164}" dt="2019-11-17T15:39:09.064" v="5137" actId="1076"/>
          <ac:spMkLst>
            <pc:docMk/>
            <pc:sldMk cId="4248497466" sldId="996"/>
            <ac:spMk id="17" creationId="{ACAE39CF-FB8B-5744-83FA-72BF71B80AA7}"/>
          </ac:spMkLst>
        </pc:spChg>
        <pc:picChg chg="add mod modCrop">
          <ac:chgData name="Lipani, Aldo" userId="3d811883-7188-4056-86e4-ebeb30c53017" providerId="ADAL" clId="{38D1B38C-1BC9-9844-B04A-9F8FE176C164}" dt="2019-11-17T15:38:13.041" v="5088" actId="1038"/>
          <ac:picMkLst>
            <pc:docMk/>
            <pc:sldMk cId="4248497466" sldId="996"/>
            <ac:picMk id="3" creationId="{124C1AA9-E51F-D74B-A0EF-CF61BC6DE8BA}"/>
          </ac:picMkLst>
        </pc:picChg>
        <pc:picChg chg="add mod">
          <ac:chgData name="Lipani, Aldo" userId="3d811883-7188-4056-86e4-ebeb30c53017" providerId="ADAL" clId="{38D1B38C-1BC9-9844-B04A-9F8FE176C164}" dt="2019-11-17T15:38:08.890" v="5087" actId="1076"/>
          <ac:picMkLst>
            <pc:docMk/>
            <pc:sldMk cId="4248497466" sldId="996"/>
            <ac:picMk id="7" creationId="{09BD5852-C7ED-6049-AF1E-9792B31BE651}"/>
          </ac:picMkLst>
        </pc:picChg>
        <pc:picChg chg="add del mod">
          <ac:chgData name="Lipani, Aldo" userId="3d811883-7188-4056-86e4-ebeb30c53017" providerId="ADAL" clId="{38D1B38C-1BC9-9844-B04A-9F8FE176C164}" dt="2019-11-17T15:34:31.049" v="5050"/>
          <ac:picMkLst>
            <pc:docMk/>
            <pc:sldMk cId="4248497466" sldId="996"/>
            <ac:picMk id="9" creationId="{5A85E38F-A768-C842-A228-7555CF0C9FED}"/>
          </ac:picMkLst>
        </pc:picChg>
        <pc:picChg chg="add mod modCrop">
          <ac:chgData name="Lipani, Aldo" userId="3d811883-7188-4056-86e4-ebeb30c53017" providerId="ADAL" clId="{38D1B38C-1BC9-9844-B04A-9F8FE176C164}" dt="2019-11-17T15:38:16.495" v="5105" actId="1038"/>
          <ac:picMkLst>
            <pc:docMk/>
            <pc:sldMk cId="4248497466" sldId="996"/>
            <ac:picMk id="10" creationId="{165F2632-ADD2-584A-A719-3BEF7E974147}"/>
          </ac:picMkLst>
        </pc:picChg>
        <pc:picChg chg="add mod modCrop">
          <ac:chgData name="Lipani, Aldo" userId="3d811883-7188-4056-86e4-ebeb30c53017" providerId="ADAL" clId="{38D1B38C-1BC9-9844-B04A-9F8FE176C164}" dt="2019-11-17T15:38:18.700" v="5113" actId="1038"/>
          <ac:picMkLst>
            <pc:docMk/>
            <pc:sldMk cId="4248497466" sldId="996"/>
            <ac:picMk id="11" creationId="{40E70E24-261C-B441-B1F0-FFDDCC8C1542}"/>
          </ac:picMkLst>
        </pc:picChg>
        <pc:picChg chg="add del mod">
          <ac:chgData name="Lipani, Aldo" userId="3d811883-7188-4056-86e4-ebeb30c53017" providerId="ADAL" clId="{38D1B38C-1BC9-9844-B04A-9F8FE176C164}" dt="2019-11-17T15:37:27.363" v="5074" actId="478"/>
          <ac:picMkLst>
            <pc:docMk/>
            <pc:sldMk cId="4248497466" sldId="996"/>
            <ac:picMk id="12" creationId="{D2C4AF96-79A4-3D48-B451-DFD7EFD88849}"/>
          </ac:picMkLst>
        </pc:picChg>
        <pc:picChg chg="add mod">
          <ac:chgData name="Lipani, Aldo" userId="3d811883-7188-4056-86e4-ebeb30c53017" providerId="ADAL" clId="{38D1B38C-1BC9-9844-B04A-9F8FE176C164}" dt="2019-11-17T15:37:40.538" v="5078" actId="1076"/>
          <ac:picMkLst>
            <pc:docMk/>
            <pc:sldMk cId="4248497466" sldId="996"/>
            <ac:picMk id="13" creationId="{3582C9A5-AE85-3549-B43F-A0B687D28B5A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15:44:00.532" v="5585" actId="33524"/>
        <pc:sldMkLst>
          <pc:docMk/>
          <pc:sldMk cId="98654785" sldId="997"/>
        </pc:sldMkLst>
        <pc:spChg chg="add del mod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2" creationId="{4594AFBE-1961-F547-A907-6A7EF29E43CD}"/>
          </ac:spMkLst>
        </pc:spChg>
        <pc:spChg chg="mod">
          <ac:chgData name="Lipani, Aldo" userId="3d811883-7188-4056-86e4-ebeb30c53017" providerId="ADAL" clId="{38D1B38C-1BC9-9844-B04A-9F8FE176C164}" dt="2019-11-17T15:42:21.718" v="5294" actId="20577"/>
          <ac:spMkLst>
            <pc:docMk/>
            <pc:sldMk cId="98654785" sldId="997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7T15:44:00.532" v="5585" actId="33524"/>
          <ac:spMkLst>
            <pc:docMk/>
            <pc:sldMk cId="98654785" sldId="997"/>
            <ac:spMk id="8" creationId="{A653B1D6-A8ED-EC4D-B8B0-C0DA3CC976C3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4" creationId="{B2F04702-DCE3-4440-8295-334B4939041F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5" creationId="{E88D5AC1-B89A-EE4F-BADA-AE657A456BF0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6" creationId="{3BFAE3A4-1C46-1046-880D-5F0B02807207}"/>
          </ac:spMkLst>
        </pc:spChg>
        <pc:spChg chg="del">
          <ac:chgData name="Lipani, Aldo" userId="3d811883-7188-4056-86e4-ebeb30c53017" providerId="ADAL" clId="{38D1B38C-1BC9-9844-B04A-9F8FE176C164}" dt="2019-11-17T15:42:28.838" v="5297" actId="478"/>
          <ac:spMkLst>
            <pc:docMk/>
            <pc:sldMk cId="98654785" sldId="997"/>
            <ac:spMk id="17" creationId="{ACAE39CF-FB8B-5744-83FA-72BF71B80AA7}"/>
          </ac:spMkLst>
        </pc:sp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3" creationId="{124C1AA9-E51F-D74B-A0EF-CF61BC6DE8BA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7" creationId="{09BD5852-C7ED-6049-AF1E-9792B31BE651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0" creationId="{165F2632-ADD2-584A-A719-3BEF7E974147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1" creationId="{40E70E24-261C-B441-B1F0-FFDDCC8C1542}"/>
          </ac:picMkLst>
        </pc:picChg>
        <pc:picChg chg="del">
          <ac:chgData name="Lipani, Aldo" userId="3d811883-7188-4056-86e4-ebeb30c53017" providerId="ADAL" clId="{38D1B38C-1BC9-9844-B04A-9F8FE176C164}" dt="2019-11-17T15:42:28.838" v="5297" actId="478"/>
          <ac:picMkLst>
            <pc:docMk/>
            <pc:sldMk cId="98654785" sldId="997"/>
            <ac:picMk id="13" creationId="{3582C9A5-AE85-3549-B43F-A0B687D28B5A}"/>
          </ac:picMkLst>
        </pc:picChg>
      </pc:sldChg>
      <pc:sldChg chg="addSp modSp add">
        <pc:chgData name="Lipani, Aldo" userId="3d811883-7188-4056-86e4-ebeb30c53017" providerId="ADAL" clId="{38D1B38C-1BC9-9844-B04A-9F8FE176C164}" dt="2019-11-18T01:36:38.419" v="16737" actId="20577"/>
        <pc:sldMkLst>
          <pc:docMk/>
          <pc:sldMk cId="1200962820" sldId="998"/>
        </pc:sldMkLst>
        <pc:spChg chg="mod">
          <ac:chgData name="Lipani, Aldo" userId="3d811883-7188-4056-86e4-ebeb30c53017" providerId="ADAL" clId="{38D1B38C-1BC9-9844-B04A-9F8FE176C164}" dt="2019-11-17T15:44:28.427" v="5605" actId="20577"/>
          <ac:spMkLst>
            <pc:docMk/>
            <pc:sldMk cId="1200962820" sldId="998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1:36:38.419" v="16737" actId="20577"/>
          <ac:spMkLst>
            <pc:docMk/>
            <pc:sldMk cId="1200962820" sldId="998"/>
            <ac:spMk id="8" creationId="{A653B1D6-A8ED-EC4D-B8B0-C0DA3CC976C3}"/>
          </ac:spMkLst>
        </pc:spChg>
        <pc:picChg chg="add mod">
          <ac:chgData name="Lipani, Aldo" userId="3d811883-7188-4056-86e4-ebeb30c53017" providerId="ADAL" clId="{38D1B38C-1BC9-9844-B04A-9F8FE176C164}" dt="2019-11-18T01:29:18.163" v="16668" actId="1076"/>
          <ac:picMkLst>
            <pc:docMk/>
            <pc:sldMk cId="1200962820" sldId="998"/>
            <ac:picMk id="2" creationId="{11353E83-31D4-AD46-AD57-D41C5195F357}"/>
          </ac:picMkLst>
        </pc:picChg>
      </pc:sldChg>
      <pc:sldChg chg="add del">
        <pc:chgData name="Lipani, Aldo" userId="3d811883-7188-4056-86e4-ebeb30c53017" providerId="ADAL" clId="{38D1B38C-1BC9-9844-B04A-9F8FE176C164}" dt="2019-11-17T15:42:08.932" v="5287" actId="2696"/>
        <pc:sldMkLst>
          <pc:docMk/>
          <pc:sldMk cId="3511043508" sldId="998"/>
        </pc:sldMkLst>
      </pc:sldChg>
      <pc:sldChg chg="addSp delSp modSp add">
        <pc:chgData name="Lipani, Aldo" userId="3d811883-7188-4056-86e4-ebeb30c53017" providerId="ADAL" clId="{38D1B38C-1BC9-9844-B04A-9F8FE176C164}" dt="2019-11-17T16:01:32.539" v="6367" actId="20577"/>
        <pc:sldMkLst>
          <pc:docMk/>
          <pc:sldMk cId="3063872256" sldId="999"/>
        </pc:sldMkLst>
        <pc:spChg chg="mod">
          <ac:chgData name="Lipani, Aldo" userId="3d811883-7188-4056-86e4-ebeb30c53017" providerId="ADAL" clId="{38D1B38C-1BC9-9844-B04A-9F8FE176C164}" dt="2019-11-17T15:50:39.141" v="6204" actId="20577"/>
          <ac:spMkLst>
            <pc:docMk/>
            <pc:sldMk cId="3063872256" sldId="999"/>
            <ac:spMk id="6" creationId="{566B908A-85C8-D84C-A24B-BA8943763699}"/>
          </ac:spMkLst>
        </pc:spChg>
        <pc:spChg chg="del mod">
          <ac:chgData name="Lipani, Aldo" userId="3d811883-7188-4056-86e4-ebeb30c53017" providerId="ADAL" clId="{38D1B38C-1BC9-9844-B04A-9F8FE176C164}" dt="2019-11-17T15:49:47.878" v="6175"/>
          <ac:spMkLst>
            <pc:docMk/>
            <pc:sldMk cId="3063872256" sldId="999"/>
            <ac:spMk id="8" creationId="{A653B1D6-A8ED-EC4D-B8B0-C0DA3CC976C3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9" creationId="{F3D0E20F-A476-2D45-9340-4A2F8845A458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10" creationId="{0E15459A-4015-5549-97A0-9ACC9C4D6A4D}"/>
          </ac:spMkLst>
        </pc:spChg>
        <pc:spChg chg="add del mod">
          <ac:chgData name="Lipani, Aldo" userId="3d811883-7188-4056-86e4-ebeb30c53017" providerId="ADAL" clId="{38D1B38C-1BC9-9844-B04A-9F8FE176C164}" dt="2019-11-17T15:52:50.878" v="6216"/>
          <ac:spMkLst>
            <pc:docMk/>
            <pc:sldMk cId="3063872256" sldId="999"/>
            <ac:spMk id="11" creationId="{F2B351EE-DC63-F444-9606-3E86E0801F22}"/>
          </ac:spMkLst>
        </pc:spChg>
        <pc:spChg chg="add mod">
          <ac:chgData name="Lipani, Aldo" userId="3d811883-7188-4056-86e4-ebeb30c53017" providerId="ADAL" clId="{38D1B38C-1BC9-9844-B04A-9F8FE176C164}" dt="2019-11-17T16:01:32.539" v="6367" actId="20577"/>
          <ac:spMkLst>
            <pc:docMk/>
            <pc:sldMk cId="3063872256" sldId="999"/>
            <ac:spMk id="12" creationId="{5BD39692-4CD0-0943-81F9-541A34F27681}"/>
          </ac:spMkLst>
        </pc:spChg>
        <pc:picChg chg="add del mod">
          <ac:chgData name="Lipani, Aldo" userId="3d811883-7188-4056-86e4-ebeb30c53017" providerId="ADAL" clId="{38D1B38C-1BC9-9844-B04A-9F8FE176C164}" dt="2019-11-17T15:52:53.658" v="6217"/>
          <ac:picMkLst>
            <pc:docMk/>
            <pc:sldMk cId="3063872256" sldId="999"/>
            <ac:picMk id="3" creationId="{AAEF9CC8-2E2D-034A-88E9-57B4FCFFC3C7}"/>
          </ac:picMkLst>
        </pc:picChg>
        <pc:picChg chg="add mod">
          <ac:chgData name="Lipani, Aldo" userId="3d811883-7188-4056-86e4-ebeb30c53017" providerId="ADAL" clId="{38D1B38C-1BC9-9844-B04A-9F8FE176C164}" dt="2019-11-17T15:54:26.040" v="6333" actId="1036"/>
          <ac:picMkLst>
            <pc:docMk/>
            <pc:sldMk cId="3063872256" sldId="999"/>
            <ac:picMk id="5" creationId="{35AF75EA-3527-F649-9479-E13FBB455FAD}"/>
          </ac:picMkLst>
        </pc:picChg>
        <pc:picChg chg="add mod">
          <ac:chgData name="Lipani, Aldo" userId="3d811883-7188-4056-86e4-ebeb30c53017" providerId="ADAL" clId="{38D1B38C-1BC9-9844-B04A-9F8FE176C164}" dt="2019-11-17T15:54:29.764" v="6347" actId="1035"/>
          <ac:picMkLst>
            <pc:docMk/>
            <pc:sldMk cId="3063872256" sldId="999"/>
            <ac:picMk id="7" creationId="{C2A81B6B-8FEC-6642-B86E-526E356876A4}"/>
          </ac:picMkLst>
        </pc:picChg>
        <pc:picChg chg="add">
          <ac:chgData name="Lipani, Aldo" userId="3d811883-7188-4056-86e4-ebeb30c53017" providerId="ADAL" clId="{38D1B38C-1BC9-9844-B04A-9F8FE176C164}" dt="2019-11-17T15:52:56.012" v="6218"/>
          <ac:picMkLst>
            <pc:docMk/>
            <pc:sldMk cId="3063872256" sldId="999"/>
            <ac:picMk id="13" creationId="{D86F1FDF-9E36-7548-B072-311C6060A10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7:18:00.197" v="16909" actId="1076"/>
        <pc:sldMkLst>
          <pc:docMk/>
          <pc:sldMk cId="1503489669" sldId="1000"/>
        </pc:sldMkLst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2" creationId="{C729D7B3-E87D-FA49-9D07-DE4E60A1F57B}"/>
          </ac:spMkLst>
        </pc:spChg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3" creationId="{8164553A-A7BE-2A4E-A9A2-DD2A955C6F96}"/>
          </ac:spMkLst>
        </pc:spChg>
        <pc:spChg chg="mod">
          <ac:chgData name="Lipani, Aldo" userId="3d811883-7188-4056-86e4-ebeb30c53017" providerId="ADAL" clId="{38D1B38C-1BC9-9844-B04A-9F8FE176C164}" dt="2019-11-17T16:02:00.001" v="6376" actId="20577"/>
          <ac:spMkLst>
            <pc:docMk/>
            <pc:sldMk cId="1503489669" sldId="100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7T16:02:07.499" v="6378"/>
          <ac:spMkLst>
            <pc:docMk/>
            <pc:sldMk cId="1503489669" sldId="1000"/>
            <ac:spMk id="8" creationId="{C4FD68FC-EDDC-3944-A7DC-A62A7C0EA28B}"/>
          </ac:spMkLst>
        </pc:spChg>
        <pc:spChg chg="add 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9" creationId="{39BA9E1B-7CD2-BD4A-A061-DA995330BE49}"/>
          </ac:spMkLst>
        </pc:spChg>
        <pc:spChg chg="add 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10" creationId="{B2D8C4DB-D2DB-574B-82F4-5D66458B6F37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1" creationId="{40D34BC0-202F-3B42-BE23-0291771C0373}"/>
          </ac:spMkLst>
        </pc:spChg>
        <pc:spChg chg="del mod">
          <ac:chgData name="Lipani, Aldo" userId="3d811883-7188-4056-86e4-ebeb30c53017" providerId="ADAL" clId="{38D1B38C-1BC9-9844-B04A-9F8FE176C164}" dt="2019-11-17T16:02:17.130" v="6388"/>
          <ac:spMkLst>
            <pc:docMk/>
            <pc:sldMk cId="1503489669" sldId="1000"/>
            <ac:spMk id="12" creationId="{5BD39692-4CD0-0943-81F9-541A34F27681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4" creationId="{DBEBDB25-78ED-C446-A85E-C45C111A5199}"/>
          </ac:spMkLst>
        </pc:spChg>
        <pc:spChg chg="add del mod">
          <ac:chgData name="Lipani, Aldo" userId="3d811883-7188-4056-86e4-ebeb30c53017" providerId="ADAL" clId="{38D1B38C-1BC9-9844-B04A-9F8FE176C164}" dt="2019-11-17T16:02:17.661" v="6389"/>
          <ac:spMkLst>
            <pc:docMk/>
            <pc:sldMk cId="1503489669" sldId="1000"/>
            <ac:spMk id="15" creationId="{8D2FE1A5-EA7F-9D40-B3E4-6FFFBEF4777C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6" creationId="{9F9F6B45-4FFF-4E4B-9FF9-4F4A92A0855F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7" creationId="{4206808A-E38C-B346-9486-805C05985337}"/>
          </ac:spMkLst>
        </pc:spChg>
        <pc:spChg chg="add del mod">
          <ac:chgData name="Lipani, Aldo" userId="3d811883-7188-4056-86e4-ebeb30c53017" providerId="ADAL" clId="{38D1B38C-1BC9-9844-B04A-9F8FE176C164}" dt="2019-11-17T16:02:17.830" v="6390"/>
          <ac:spMkLst>
            <pc:docMk/>
            <pc:sldMk cId="1503489669" sldId="1000"/>
            <ac:spMk id="18" creationId="{6801EB42-CA2D-AC45-BF3A-C5DC5C6E53F7}"/>
          </ac:spMkLst>
        </pc:spChg>
        <pc:spChg chg="add mod">
          <ac:chgData name="Lipani, Aldo" userId="3d811883-7188-4056-86e4-ebeb30c53017" providerId="ADAL" clId="{38D1B38C-1BC9-9844-B04A-9F8FE176C164}" dt="2019-11-18T07:17:13.669" v="16904" actId="2711"/>
          <ac:spMkLst>
            <pc:docMk/>
            <pc:sldMk cId="1503489669" sldId="1000"/>
            <ac:spMk id="19" creationId="{CC8634D3-447A-F24C-AA78-5EDBCDDF5C7C}"/>
          </ac:spMkLst>
        </pc:spChg>
        <pc:picChg chg="del">
          <ac:chgData name="Lipani, Aldo" userId="3d811883-7188-4056-86e4-ebeb30c53017" providerId="ADAL" clId="{38D1B38C-1BC9-9844-B04A-9F8FE176C164}" dt="2019-11-17T16:02:12.723" v="6381" actId="478"/>
          <ac:picMkLst>
            <pc:docMk/>
            <pc:sldMk cId="1503489669" sldId="1000"/>
            <ac:picMk id="5" creationId="{35AF75EA-3527-F649-9479-E13FBB455FAD}"/>
          </ac:picMkLst>
        </pc:picChg>
        <pc:picChg chg="del">
          <ac:chgData name="Lipani, Aldo" userId="3d811883-7188-4056-86e4-ebeb30c53017" providerId="ADAL" clId="{38D1B38C-1BC9-9844-B04A-9F8FE176C164}" dt="2019-11-17T16:02:11.139" v="6380" actId="478"/>
          <ac:picMkLst>
            <pc:docMk/>
            <pc:sldMk cId="1503489669" sldId="1000"/>
            <ac:picMk id="7" creationId="{C2A81B6B-8FEC-6642-B86E-526E356876A4}"/>
          </ac:picMkLst>
        </pc:picChg>
        <pc:picChg chg="del">
          <ac:chgData name="Lipani, Aldo" userId="3d811883-7188-4056-86e4-ebeb30c53017" providerId="ADAL" clId="{38D1B38C-1BC9-9844-B04A-9F8FE176C164}" dt="2019-11-17T16:02:02.139" v="6377" actId="478"/>
          <ac:picMkLst>
            <pc:docMk/>
            <pc:sldMk cId="1503489669" sldId="1000"/>
            <ac:picMk id="13" creationId="{D86F1FDF-9E36-7548-B072-311C6060A105}"/>
          </ac:picMkLst>
        </pc:picChg>
        <pc:picChg chg="add mod">
          <ac:chgData name="Lipani, Aldo" userId="3d811883-7188-4056-86e4-ebeb30c53017" providerId="ADAL" clId="{38D1B38C-1BC9-9844-B04A-9F8FE176C164}" dt="2019-11-18T07:18:00.197" v="16909" actId="1076"/>
          <ac:picMkLst>
            <pc:docMk/>
            <pc:sldMk cId="1503489669" sldId="1000"/>
            <ac:picMk id="20" creationId="{A6EDC08A-1D2C-BC46-9D6F-5770AD270993}"/>
          </ac:picMkLst>
        </pc:picChg>
      </pc:sldChg>
      <pc:sldChg chg="modSp add del">
        <pc:chgData name="Lipani, Aldo" userId="3d811883-7188-4056-86e4-ebeb30c53017" providerId="ADAL" clId="{38D1B38C-1BC9-9844-B04A-9F8FE176C164}" dt="2019-11-17T20:38:43.377" v="8952" actId="2696"/>
        <pc:sldMkLst>
          <pc:docMk/>
          <pc:sldMk cId="280004368" sldId="1001"/>
        </pc:sldMkLst>
        <pc:spChg chg="mod">
          <ac:chgData name="Lipani, Aldo" userId="3d811883-7188-4056-86e4-ebeb30c53017" providerId="ADAL" clId="{38D1B38C-1BC9-9844-B04A-9F8FE176C164}" dt="2019-11-17T16:05:22.033" v="6542" actId="20577"/>
          <ac:spMkLst>
            <pc:docMk/>
            <pc:sldMk cId="280004368" sldId="1001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7T20:38:35.016" v="8951" actId="20577"/>
          <ac:spMkLst>
            <pc:docMk/>
            <pc:sldMk cId="280004368" sldId="1001"/>
            <ac:spMk id="19" creationId="{CC8634D3-447A-F24C-AA78-5EDBCDDF5C7C}"/>
          </ac:spMkLst>
        </pc:spChg>
      </pc:sldChg>
      <pc:sldChg chg="addSp modSp add ord">
        <pc:chgData name="Lipani, Aldo" userId="3d811883-7188-4056-86e4-ebeb30c53017" providerId="ADAL" clId="{38D1B38C-1BC9-9844-B04A-9F8FE176C164}" dt="2019-11-18T07:27:12.631" v="17226" actId="1076"/>
        <pc:sldMkLst>
          <pc:docMk/>
          <pc:sldMk cId="1778569161" sldId="1002"/>
        </pc:sldMkLst>
        <pc:spChg chg="add mod">
          <ac:chgData name="Lipani, Aldo" userId="3d811883-7188-4056-86e4-ebeb30c53017" providerId="ADAL" clId="{38D1B38C-1BC9-9844-B04A-9F8FE176C164}" dt="2019-11-18T07:27:12.631" v="17226" actId="1076"/>
          <ac:spMkLst>
            <pc:docMk/>
            <pc:sldMk cId="1778569161" sldId="1002"/>
            <ac:spMk id="2" creationId="{20A19A90-A657-444B-AD98-CEEA0AB8F230}"/>
          </ac:spMkLst>
        </pc:spChg>
        <pc:spChg chg="mod">
          <ac:chgData name="Lipani, Aldo" userId="3d811883-7188-4056-86e4-ebeb30c53017" providerId="ADAL" clId="{38D1B38C-1BC9-9844-B04A-9F8FE176C164}" dt="2019-11-18T07:25:31.658" v="17189" actId="20577"/>
          <ac:spMkLst>
            <pc:docMk/>
            <pc:sldMk cId="1778569161" sldId="1002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26:41.808" v="17218"/>
          <ac:spMkLst>
            <pc:docMk/>
            <pc:sldMk cId="1778569161" sldId="1002"/>
            <ac:spMk id="19" creationId="{CC8634D3-447A-F24C-AA78-5EDBCDDF5C7C}"/>
          </ac:spMkLst>
        </pc:spChg>
      </pc:sldChg>
      <pc:sldChg chg="modSp add">
        <pc:chgData name="Lipani, Aldo" userId="3d811883-7188-4056-86e4-ebeb30c53017" providerId="ADAL" clId="{38D1B38C-1BC9-9844-B04A-9F8FE176C164}" dt="2019-11-18T07:24:34.619" v="17174" actId="20577"/>
        <pc:sldMkLst>
          <pc:docMk/>
          <pc:sldMk cId="1868534324" sldId="1003"/>
        </pc:sldMkLst>
        <pc:spChg chg="mod">
          <ac:chgData name="Lipani, Aldo" userId="3d811883-7188-4056-86e4-ebeb30c53017" providerId="ADAL" clId="{38D1B38C-1BC9-9844-B04A-9F8FE176C164}" dt="2019-11-18T07:24:34.619" v="17174" actId="20577"/>
          <ac:spMkLst>
            <pc:docMk/>
            <pc:sldMk cId="1868534324" sldId="1003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24:14.902" v="17151" actId="2711"/>
          <ac:spMkLst>
            <pc:docMk/>
            <pc:sldMk cId="1868534324" sldId="1003"/>
            <ac:spMk id="19" creationId="{CC8634D3-447A-F24C-AA78-5EDBCDDF5C7C}"/>
          </ac:spMkLst>
        </pc:spChg>
      </pc:sldChg>
      <pc:sldChg chg="delSp modSp add">
        <pc:chgData name="Lipani, Aldo" userId="3d811883-7188-4056-86e4-ebeb30c53017" providerId="ADAL" clId="{38D1B38C-1BC9-9844-B04A-9F8FE176C164}" dt="2019-11-18T01:10:47.544" v="16219" actId="20577"/>
        <pc:sldMkLst>
          <pc:docMk/>
          <pc:sldMk cId="1747409304" sldId="1004"/>
        </pc:sldMkLst>
        <pc:spChg chg="mod">
          <ac:chgData name="Lipani, Aldo" userId="3d811883-7188-4056-86e4-ebeb30c53017" providerId="ADAL" clId="{38D1B38C-1BC9-9844-B04A-9F8FE176C164}" dt="2019-11-17T19:36:46.271" v="771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0:47.544" v="16219" actId="20577"/>
          <ac:spMkLst>
            <pc:docMk/>
            <pc:sldMk cId="1747409304" sldId="1004"/>
            <ac:spMk id="6" creationId="{187F8B4E-CFD2-3941-A1CC-AC651C57E069}"/>
          </ac:spMkLst>
        </pc:spChg>
        <pc:picChg chg="del">
          <ac:chgData name="Lipani, Aldo" userId="3d811883-7188-4056-86e4-ebeb30c53017" providerId="ADAL" clId="{38D1B38C-1BC9-9844-B04A-9F8FE176C164}" dt="2019-11-17T19:35:24.073" v="7433" actId="478"/>
          <ac:picMkLst>
            <pc:docMk/>
            <pc:sldMk cId="1747409304" sldId="1004"/>
            <ac:picMk id="8" creationId="{3DF23E40-F631-0043-89F0-07FA6459E818}"/>
          </ac:picMkLst>
        </pc:picChg>
        <pc:picChg chg="del">
          <ac:chgData name="Lipani, Aldo" userId="3d811883-7188-4056-86e4-ebeb30c53017" providerId="ADAL" clId="{38D1B38C-1BC9-9844-B04A-9F8FE176C164}" dt="2019-11-17T19:35:21.037" v="7429" actId="478"/>
          <ac:picMkLst>
            <pc:docMk/>
            <pc:sldMk cId="1747409304" sldId="1004"/>
            <ac:picMk id="9" creationId="{EADA8ED8-6110-844A-98EE-71EBF411733F}"/>
          </ac:picMkLst>
        </pc:picChg>
        <pc:picChg chg="del">
          <ac:chgData name="Lipani, Aldo" userId="3d811883-7188-4056-86e4-ebeb30c53017" providerId="ADAL" clId="{38D1B38C-1BC9-9844-B04A-9F8FE176C164}" dt="2019-11-17T19:35:22.927" v="7431" actId="478"/>
          <ac:picMkLst>
            <pc:docMk/>
            <pc:sldMk cId="1747409304" sldId="1004"/>
            <ac:picMk id="10" creationId="{1CEFCE1D-BED0-5E42-B6E2-248270E15723}"/>
          </ac:picMkLst>
        </pc:picChg>
        <pc:picChg chg="del">
          <ac:chgData name="Lipani, Aldo" userId="3d811883-7188-4056-86e4-ebeb30c53017" providerId="ADAL" clId="{38D1B38C-1BC9-9844-B04A-9F8FE176C164}" dt="2019-11-17T19:35:22.398" v="7430" actId="478"/>
          <ac:picMkLst>
            <pc:docMk/>
            <pc:sldMk cId="1747409304" sldId="1004"/>
            <ac:picMk id="13" creationId="{20263A10-D64C-6E44-AD08-DE866A67398D}"/>
          </ac:picMkLst>
        </pc:picChg>
        <pc:picChg chg="del">
          <ac:chgData name="Lipani, Aldo" userId="3d811883-7188-4056-86e4-ebeb30c53017" providerId="ADAL" clId="{38D1B38C-1BC9-9844-B04A-9F8FE176C164}" dt="2019-11-17T19:35:23.657" v="7432" actId="478"/>
          <ac:picMkLst>
            <pc:docMk/>
            <pc:sldMk cId="1747409304" sldId="1004"/>
            <ac:picMk id="14" creationId="{AF1BFCD5-75CF-654A-95D6-8D5E8516B331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1:15:53.388" v="16470" actId="20577"/>
        <pc:sldMkLst>
          <pc:docMk/>
          <pc:sldMk cId="2046935341" sldId="1005"/>
        </pc:sldMkLst>
        <pc:spChg chg="mod">
          <ac:chgData name="Lipani, Aldo" userId="3d811883-7188-4056-86e4-ebeb30c53017" providerId="ADAL" clId="{38D1B38C-1BC9-9844-B04A-9F8FE176C164}" dt="2019-11-17T19:41:34.685" v="7900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5:53.388" v="16470" actId="20577"/>
          <ac:spMkLst>
            <pc:docMk/>
            <pc:sldMk cId="2046935341" sldId="1005"/>
            <ac:spMk id="6" creationId="{187F8B4E-CFD2-3941-A1CC-AC651C57E069}"/>
          </ac:spMkLst>
        </pc:spChg>
        <pc:picChg chg="add mod">
          <ac:chgData name="Lipani, Aldo" userId="3d811883-7188-4056-86e4-ebeb30c53017" providerId="ADAL" clId="{38D1B38C-1BC9-9844-B04A-9F8FE176C164}" dt="2019-11-18T01:12:25.219" v="16222" actId="1076"/>
          <ac:picMkLst>
            <pc:docMk/>
            <pc:sldMk cId="2046935341" sldId="1005"/>
            <ac:picMk id="3" creationId="{71A9F05D-1476-3540-BE09-8F71CC213D13}"/>
          </ac:picMkLst>
        </pc:picChg>
        <pc:picChg chg="add del">
          <ac:chgData name="Lipani, Aldo" userId="3d811883-7188-4056-86e4-ebeb30c53017" providerId="ADAL" clId="{38D1B38C-1BC9-9844-B04A-9F8FE176C164}" dt="2019-11-18T01:13:35.837" v="16339"/>
          <ac:picMkLst>
            <pc:docMk/>
            <pc:sldMk cId="2046935341" sldId="1005"/>
            <ac:picMk id="5" creationId="{12891363-BEC3-2F4A-9D6A-CC51F5B6AA00}"/>
          </ac:picMkLst>
        </pc:picChg>
      </pc:sldChg>
      <pc:sldChg chg="addSp modSp add">
        <pc:chgData name="Lipani, Aldo" userId="3d811883-7188-4056-86e4-ebeb30c53017" providerId="ADAL" clId="{38D1B38C-1BC9-9844-B04A-9F8FE176C164}" dt="2019-11-18T01:18:15.328" v="16534"/>
        <pc:sldMkLst>
          <pc:docMk/>
          <pc:sldMk cId="3075282694" sldId="1006"/>
        </pc:sldMkLst>
        <pc:spChg chg="mod">
          <ac:chgData name="Lipani, Aldo" userId="3d811883-7188-4056-86e4-ebeb30c53017" providerId="ADAL" clId="{38D1B38C-1BC9-9844-B04A-9F8FE176C164}" dt="2019-11-18T01:16:01.457" v="16475" actId="20577"/>
          <ac:spMkLst>
            <pc:docMk/>
            <pc:sldMk cId="3075282694" sldId="1006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1:18:06.435" v="16533" actId="20577"/>
          <ac:spMkLst>
            <pc:docMk/>
            <pc:sldMk cId="3075282694" sldId="1006"/>
            <ac:spMk id="6" creationId="{187F8B4E-CFD2-3941-A1CC-AC651C57E069}"/>
          </ac:spMkLst>
        </pc:spChg>
        <pc:picChg chg="add">
          <ac:chgData name="Lipani, Aldo" userId="3d811883-7188-4056-86e4-ebeb30c53017" providerId="ADAL" clId="{38D1B38C-1BC9-9844-B04A-9F8FE176C164}" dt="2019-11-18T01:18:15.328" v="16534"/>
          <ac:picMkLst>
            <pc:docMk/>
            <pc:sldMk cId="3075282694" sldId="1006"/>
            <ac:picMk id="5" creationId="{341F99AD-0EB1-854C-B9C7-6C347E6E684E}"/>
          </ac:picMkLst>
        </pc:picChg>
      </pc:sldChg>
      <pc:sldChg chg="addSp modSp add ord">
        <pc:chgData name="Lipani, Aldo" userId="3d811883-7188-4056-86e4-ebeb30c53017" providerId="ADAL" clId="{38D1B38C-1BC9-9844-B04A-9F8FE176C164}" dt="2019-11-18T07:32:24.050" v="17317" actId="1076"/>
        <pc:sldMkLst>
          <pc:docMk/>
          <pc:sldMk cId="1021963814" sldId="1007"/>
        </pc:sldMkLst>
        <pc:spChg chg="mod">
          <ac:chgData name="Lipani, Aldo" userId="3d811883-7188-4056-86e4-ebeb30c53017" providerId="ADAL" clId="{38D1B38C-1BC9-9844-B04A-9F8FE176C164}" dt="2019-11-17T19:55:45.879" v="8554" actId="20577"/>
          <ac:spMkLst>
            <pc:docMk/>
            <pc:sldMk cId="1021963814" sldId="1007"/>
            <ac:spMk id="6" creationId="{566B908A-85C8-D84C-A24B-BA8943763699}"/>
          </ac:spMkLst>
        </pc:spChg>
        <pc:spChg chg="mod">
          <ac:chgData name="Lipani, Aldo" userId="3d811883-7188-4056-86e4-ebeb30c53017" providerId="ADAL" clId="{38D1B38C-1BC9-9844-B04A-9F8FE176C164}" dt="2019-11-18T07:30:45.313" v="17314" actId="20577"/>
          <ac:spMkLst>
            <pc:docMk/>
            <pc:sldMk cId="1021963814" sldId="1007"/>
            <ac:spMk id="19" creationId="{CC8634D3-447A-F24C-AA78-5EDBCDDF5C7C}"/>
          </ac:spMkLst>
        </pc:spChg>
        <pc:picChg chg="add mod">
          <ac:chgData name="Lipani, Aldo" userId="3d811883-7188-4056-86e4-ebeb30c53017" providerId="ADAL" clId="{38D1B38C-1BC9-9844-B04A-9F8FE176C164}" dt="2019-11-18T07:32:24.050" v="17317" actId="1076"/>
          <ac:picMkLst>
            <pc:docMk/>
            <pc:sldMk cId="1021963814" sldId="1007"/>
            <ac:picMk id="2" creationId="{A6AB588C-B12C-A74D-90AD-5CA617DE8785}"/>
          </ac:picMkLst>
        </pc:picChg>
      </pc:sldChg>
      <pc:sldChg chg="addSp delSp modSp add del">
        <pc:chgData name="Lipani, Aldo" userId="3d811883-7188-4056-86e4-ebeb30c53017" providerId="ADAL" clId="{38D1B38C-1BC9-9844-B04A-9F8FE176C164}" dt="2019-11-18T12:20:43.810" v="17754" actId="2696"/>
        <pc:sldMkLst>
          <pc:docMk/>
          <pc:sldMk cId="1144317672" sldId="1008"/>
        </pc:sldMkLst>
        <pc:spChg chg="add mod">
          <ac:chgData name="Lipani, Aldo" userId="3d811883-7188-4056-86e4-ebeb30c53017" providerId="ADAL" clId="{38D1B38C-1BC9-9844-B04A-9F8FE176C164}" dt="2019-11-18T08:03:39.882" v="17697"/>
          <ac:spMkLst>
            <pc:docMk/>
            <pc:sldMk cId="1144317672" sldId="1008"/>
            <ac:spMk id="2" creationId="{122DECBA-8DCA-6146-9539-F2A4C73154AF}"/>
          </ac:spMkLst>
        </pc:spChg>
        <pc:spChg chg="del">
          <ac:chgData name="Lipani, Aldo" userId="3d811883-7188-4056-86e4-ebeb30c53017" providerId="ADAL" clId="{38D1B38C-1BC9-9844-B04A-9F8FE176C164}" dt="2019-11-17T20:40:00.232" v="8995"/>
          <ac:spMkLst>
            <pc:docMk/>
            <pc:sldMk cId="1144317672" sldId="1008"/>
            <ac:spMk id="3" creationId="{48030374-BFD7-524C-B31A-24D124CB33C4}"/>
          </ac:spMkLst>
        </pc:spChg>
        <pc:spChg chg="mod">
          <ac:chgData name="Lipani, Aldo" userId="3d811883-7188-4056-86e4-ebeb30c53017" providerId="ADAL" clId="{38D1B38C-1BC9-9844-B04A-9F8FE176C164}" dt="2019-11-18T07:33:08.392" v="17321" actId="313"/>
          <ac:spMkLst>
            <pc:docMk/>
            <pc:sldMk cId="1144317672" sldId="1008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 del">
        <pc:chgData name="Lipani, Aldo" userId="3d811883-7188-4056-86e4-ebeb30c53017" providerId="ADAL" clId="{38D1B38C-1BC9-9844-B04A-9F8FE176C164}" dt="2019-11-17T20:40:30.553" v="8997"/>
        <pc:sldMkLst>
          <pc:docMk/>
          <pc:sldMk cId="2572323336" sldId="1009"/>
        </pc:sldMkLst>
      </pc:sldChg>
      <pc:sldChg chg="add">
        <pc:chgData name="Lipani, Aldo" userId="3d811883-7188-4056-86e4-ebeb30c53017" providerId="ADAL" clId="{38D1B38C-1BC9-9844-B04A-9F8FE176C164}" dt="2019-11-17T20:40:38.811" v="8999"/>
        <pc:sldMkLst>
          <pc:docMk/>
          <pc:sldMk cId="2592297523" sldId="1009"/>
        </pc:sldMkLst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 del">
        <pc:chgData name="Lipani, Aldo" userId="3d811883-7188-4056-86e4-ebeb30c53017" providerId="ADAL" clId="{38D1B38C-1BC9-9844-B04A-9F8FE176C164}" dt="2019-11-17T20:55:25.152" v="10086" actId="2696"/>
        <pc:sldMkLst>
          <pc:docMk/>
          <pc:sldMk cId="2720939749" sldId="1013"/>
        </pc:sldMkLst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5" creationId="{2C95F745-0093-A241-BCE8-5746175AB561}"/>
          </ac:spMkLst>
        </pc:spChg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7" creationId="{7068E97F-66AC-1A4B-BBB7-C9008CC831DF}"/>
          </ac:spMkLst>
        </pc:spChg>
        <pc:spChg chg="add del mod">
          <ac:chgData name="Lipani, Aldo" userId="3d811883-7188-4056-86e4-ebeb30c53017" providerId="ADAL" clId="{38D1B38C-1BC9-9844-B04A-9F8FE176C164}" dt="2019-11-17T20:55:23.063" v="10085"/>
          <ac:spMkLst>
            <pc:docMk/>
            <pc:sldMk cId="2720939749" sldId="1013"/>
            <ac:spMk id="8" creationId="{B8967F9F-814C-3B45-A705-09B849CB0E15}"/>
          </ac:spMkLst>
        </pc:spChg>
      </pc:sldChg>
      <pc:sldChg chg="addSp delSp modSp add">
        <pc:chgData name="Lipani, Aldo" userId="3d811883-7188-4056-86e4-ebeb30c53017" providerId="ADAL" clId="{38D1B38C-1BC9-9844-B04A-9F8FE176C164}" dt="2019-11-17T23:09:50.063" v="13605"/>
        <pc:sldMkLst>
          <pc:docMk/>
          <pc:sldMk cId="3730206103" sldId="1013"/>
        </pc:sldMkLst>
        <pc:spChg chg="del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2" creationId="{9753B18D-CAE8-B644-8E0B-FCECD13000E8}"/>
          </ac:spMkLst>
        </pc:spChg>
        <pc:spChg chg="del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3" creationId="{4F9CF7BD-F857-E545-8CDF-C18E2C326731}"/>
          </ac:spMkLst>
        </pc:spChg>
        <pc:spChg chg="add mod">
          <ac:chgData name="Lipani, Aldo" userId="3d811883-7188-4056-86e4-ebeb30c53017" providerId="ADAL" clId="{38D1B38C-1BC9-9844-B04A-9F8FE176C164}" dt="2019-11-17T20:55:33.592" v="10099" actId="20577"/>
          <ac:spMkLst>
            <pc:docMk/>
            <pc:sldMk cId="3730206103" sldId="1013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0:55:30.424" v="10088"/>
          <ac:spMkLst>
            <pc:docMk/>
            <pc:sldMk cId="3730206103" sldId="1013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0.063" v="13605"/>
          <ac:spMkLst>
            <pc:docMk/>
            <pc:sldMk cId="3730206103" sldId="1013"/>
            <ac:spMk id="6" creationId="{58DA40BE-D17F-AD43-9834-62E35C5452AE}"/>
          </ac:spMkLst>
        </pc:sp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modSp add del">
        <pc:chgData name="Lipani, Aldo" userId="3d811883-7188-4056-86e4-ebeb30c53017" providerId="ADAL" clId="{38D1B38C-1BC9-9844-B04A-9F8FE176C164}" dt="2019-11-18T12:20:43.823" v="17755" actId="2696"/>
        <pc:sldMkLst>
          <pc:docMk/>
          <pc:sldMk cId="3432126828" sldId="1016"/>
        </pc:sldMkLst>
        <pc:spChg chg="mod">
          <ac:chgData name="Lipani, Aldo" userId="3d811883-7188-4056-86e4-ebeb30c53017" providerId="ADAL" clId="{38D1B38C-1BC9-9844-B04A-9F8FE176C164}" dt="2019-11-18T07:34:28.252" v="17329" actId="20577"/>
          <ac:spMkLst>
            <pc:docMk/>
            <pc:sldMk cId="3432126828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03:56.927" v="10968" actId="20577"/>
          <ac:spMkLst>
            <pc:docMk/>
            <pc:sldMk cId="3432126828" sldId="1016"/>
            <ac:spMk id="6" creationId="{566B908A-85C8-D84C-A24B-BA8943763699}"/>
          </ac:spMkLst>
        </pc:spChg>
      </pc:sldChg>
      <pc:sldChg chg="modSp add del">
        <pc:chgData name="Lipani, Aldo" userId="3d811883-7188-4056-86e4-ebeb30c53017" providerId="ADAL" clId="{38D1B38C-1BC9-9844-B04A-9F8FE176C164}" dt="2019-11-18T12:20:43.842" v="17756" actId="2696"/>
        <pc:sldMkLst>
          <pc:docMk/>
          <pc:sldMk cId="950803478" sldId="1017"/>
        </pc:sldMkLst>
        <pc:spChg chg="mod">
          <ac:chgData name="Lipani, Aldo" userId="3d811883-7188-4056-86e4-ebeb30c53017" providerId="ADAL" clId="{38D1B38C-1BC9-9844-B04A-9F8FE176C164}" dt="2019-11-18T07:38:14.607" v="17535" actId="20577"/>
          <ac:spMkLst>
            <pc:docMk/>
            <pc:sldMk cId="950803478" sldId="1017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8T07:38:37.969" v="17547" actId="20577"/>
          <ac:spMkLst>
            <pc:docMk/>
            <pc:sldMk cId="950803478" sldId="1017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modSp add del">
        <pc:chgData name="Lipani, Aldo" userId="3d811883-7188-4056-86e4-ebeb30c53017" providerId="ADAL" clId="{38D1B38C-1BC9-9844-B04A-9F8FE176C164}" dt="2019-11-18T12:20:43.853" v="17757" actId="2696"/>
        <pc:sldMkLst>
          <pc:docMk/>
          <pc:sldMk cId="684802062" sldId="1018"/>
        </pc:sldMkLst>
        <pc:spChg chg="mod">
          <ac:chgData name="Lipani, Aldo" userId="3d811883-7188-4056-86e4-ebeb30c53017" providerId="ADAL" clId="{38D1B38C-1BC9-9844-B04A-9F8FE176C164}" dt="2019-11-18T08:01:51.751" v="17680" actId="20577"/>
          <ac:spMkLst>
            <pc:docMk/>
            <pc:sldMk cId="684802062" sldId="1018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8T07:38:44.166" v="17554" actId="20577"/>
          <ac:spMkLst>
            <pc:docMk/>
            <pc:sldMk cId="684802062" sldId="1018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modSp add del">
        <pc:chgData name="Lipani, Aldo" userId="3d811883-7188-4056-86e4-ebeb30c53017" providerId="ADAL" clId="{38D1B38C-1BC9-9844-B04A-9F8FE176C164}" dt="2019-11-18T12:20:43.868" v="17758" actId="2696"/>
        <pc:sldMkLst>
          <pc:docMk/>
          <pc:sldMk cId="1331945913" sldId="1019"/>
        </pc:sldMkLst>
        <pc:spChg chg="mod">
          <ac:chgData name="Lipani, Aldo" userId="3d811883-7188-4056-86e4-ebeb30c53017" providerId="ADAL" clId="{38D1B38C-1BC9-9844-B04A-9F8FE176C164}" dt="2019-11-18T08:03:25.593" v="17694" actId="20577"/>
          <ac:spMkLst>
            <pc:docMk/>
            <pc:sldMk cId="1331945913" sldId="1019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10:51.969" v="11737" actId="20577"/>
          <ac:spMkLst>
            <pc:docMk/>
            <pc:sldMk cId="1331945913" sldId="1019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364891014" sldId="1019"/>
        </pc:sldMkLst>
      </pc:sldChg>
      <pc:sldChg chg="addSp delSp modSp add del">
        <pc:chgData name="Lipani, Aldo" userId="3d811883-7188-4056-86e4-ebeb30c53017" providerId="ADAL" clId="{38D1B38C-1BC9-9844-B04A-9F8FE176C164}" dt="2019-11-18T12:20:43.875" v="17759" actId="2696"/>
        <pc:sldMkLst>
          <pc:docMk/>
          <pc:sldMk cId="735206240" sldId="1020"/>
        </pc:sldMkLst>
        <pc:spChg chg="mod">
          <ac:chgData name="Lipani, Aldo" userId="3d811883-7188-4056-86e4-ebeb30c53017" providerId="ADAL" clId="{38D1B38C-1BC9-9844-B04A-9F8FE176C164}" dt="2019-11-18T08:05:03.269" v="17724" actId="2711"/>
          <ac:spMkLst>
            <pc:docMk/>
            <pc:sldMk cId="735206240" sldId="1020"/>
            <ac:spMk id="2" creationId="{122DECBA-8DCA-6146-9539-F2A4C73154AF}"/>
          </ac:spMkLst>
        </pc:spChg>
        <pc:spChg chg="mod">
          <ac:chgData name="Lipani, Aldo" userId="3d811883-7188-4056-86e4-ebeb30c53017" providerId="ADAL" clId="{38D1B38C-1BC9-9844-B04A-9F8FE176C164}" dt="2019-11-17T22:14:31.825" v="12335" actId="20577"/>
          <ac:spMkLst>
            <pc:docMk/>
            <pc:sldMk cId="735206240" sldId="102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7" creationId="{0C68EA2B-F6E8-0640-842B-BBE4F499416D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8" creationId="{BE2ECEF8-C280-014C-8779-82140768563E}"/>
          </ac:spMkLst>
        </pc:spChg>
        <pc:spChg chg="add del mod">
          <ac:chgData name="Lipani, Aldo" userId="3d811883-7188-4056-86e4-ebeb30c53017" providerId="ADAL" clId="{38D1B38C-1BC9-9844-B04A-9F8FE176C164}" dt="2019-11-17T22:22:04.196" v="12390"/>
          <ac:spMkLst>
            <pc:docMk/>
            <pc:sldMk cId="735206240" sldId="1020"/>
            <ac:spMk id="9" creationId="{8B4F434C-5885-B04D-AA24-461A77816280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0" creationId="{31FF5C09-CD12-E94D-A893-3314AEFB2C5B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1" creationId="{D93718E4-B57D-9542-9C8B-B0891F7E26FD}"/>
          </ac:spMkLst>
        </pc:spChg>
        <pc:spChg chg="add del mod">
          <ac:chgData name="Lipani, Aldo" userId="3d811883-7188-4056-86e4-ebeb30c53017" providerId="ADAL" clId="{38D1B38C-1BC9-9844-B04A-9F8FE176C164}" dt="2019-11-17T22:22:05.108" v="12391"/>
          <ac:spMkLst>
            <pc:docMk/>
            <pc:sldMk cId="735206240" sldId="1020"/>
            <ac:spMk id="12" creationId="{25F64E0A-CF41-5149-958C-B24820963E31}"/>
          </ac:spMkLst>
        </pc:spChg>
        <pc:picChg chg="add mod">
          <ac:chgData name="Lipani, Aldo" userId="3d811883-7188-4056-86e4-ebeb30c53017" providerId="ADAL" clId="{38D1B38C-1BC9-9844-B04A-9F8FE176C164}" dt="2019-11-18T08:04:27.122" v="17720" actId="1076"/>
          <ac:picMkLst>
            <pc:docMk/>
            <pc:sldMk cId="735206240" sldId="1020"/>
            <ac:picMk id="3" creationId="{E1DA80F1-947E-3A4F-90FE-A9F299B68BE3}"/>
          </ac:picMkLst>
        </pc:picChg>
        <pc:picChg chg="add mod">
          <ac:chgData name="Lipani, Aldo" userId="3d811883-7188-4056-86e4-ebeb30c53017" providerId="ADAL" clId="{38D1B38C-1BC9-9844-B04A-9F8FE176C164}" dt="2019-11-18T08:04:52.039" v="17723" actId="1076"/>
          <ac:picMkLst>
            <pc:docMk/>
            <pc:sldMk cId="735206240" sldId="1020"/>
            <ac:picMk id="5" creationId="{5B0C9B3A-58EB-9542-9CA2-D2AC775E85DF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307456148" sldId="1020"/>
        </pc:sldMkLst>
      </pc:sldChg>
      <pc:sldChg chg="addSp delSp modSp add">
        <pc:chgData name="Lipani, Aldo" userId="3d811883-7188-4056-86e4-ebeb30c53017" providerId="ADAL" clId="{38D1B38C-1BC9-9844-B04A-9F8FE176C164}" dt="2019-11-18T13:06:21.241" v="18535" actId="1076"/>
        <pc:sldMkLst>
          <pc:docMk/>
          <pc:sldMk cId="1474621411" sldId="1021"/>
        </pc:sldMkLst>
        <pc:spChg chg="del">
          <ac:chgData name="Lipani, Aldo" userId="3d811883-7188-4056-86e4-ebeb30c53017" providerId="ADAL" clId="{38D1B38C-1BC9-9844-B04A-9F8FE176C164}" dt="2019-11-17T23:02:07.570" v="13262"/>
          <ac:spMkLst>
            <pc:docMk/>
            <pc:sldMk cId="1474621411" sldId="1021"/>
            <ac:spMk id="2" creationId="{9C820D91-28E1-9F41-AA5D-9459C0817679}"/>
          </ac:spMkLst>
        </pc:spChg>
        <pc:spChg chg="del">
          <ac:chgData name="Lipani, Aldo" userId="3d811883-7188-4056-86e4-ebeb30c53017" providerId="ADAL" clId="{38D1B38C-1BC9-9844-B04A-9F8FE176C164}" dt="2019-11-17T23:02:07.570" v="13262"/>
          <ac:spMkLst>
            <pc:docMk/>
            <pc:sldMk cId="1474621411" sldId="1021"/>
            <ac:spMk id="3" creationId="{48730A34-57C3-7A49-942D-71E28A19ADB9}"/>
          </ac:spMkLst>
        </pc:spChg>
        <pc:spChg chg="add del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4" creationId="{17988813-477E-D54B-8568-2B22429CD74E}"/>
          </ac:spMkLst>
        </pc:spChg>
        <pc:spChg chg="add del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5" creationId="{A020652D-877B-744B-AF0D-342F9841F5D1}"/>
          </ac:spMkLst>
        </pc:spChg>
        <pc:spChg chg="add mod">
          <ac:chgData name="Lipani, Aldo" userId="3d811883-7188-4056-86e4-ebeb30c53017" providerId="ADAL" clId="{38D1B38C-1BC9-9844-B04A-9F8FE176C164}" dt="2019-11-17T23:02:13.099" v="13269" actId="20577"/>
          <ac:spMkLst>
            <pc:docMk/>
            <pc:sldMk cId="1474621411" sldId="1021"/>
            <ac:spMk id="6" creationId="{768B30A5-6708-BF4C-8DB7-86BD2FE373A2}"/>
          </ac:spMkLst>
        </pc:spChg>
        <pc:spChg chg="add mod">
          <ac:chgData name="Lipani, Aldo" userId="3d811883-7188-4056-86e4-ebeb30c53017" providerId="ADAL" clId="{38D1B38C-1BC9-9844-B04A-9F8FE176C164}" dt="2019-11-17T23:02:09.964" v="13263"/>
          <ac:spMkLst>
            <pc:docMk/>
            <pc:sldMk cId="1474621411" sldId="1021"/>
            <ac:spMk id="7" creationId="{5B104931-F70E-DF48-9205-DC1B50052CCD}"/>
          </ac:spMkLst>
        </pc:spChg>
        <pc:spChg chg="add mod">
          <ac:chgData name="Lipani, Aldo" userId="3d811883-7188-4056-86e4-ebeb30c53017" providerId="ADAL" clId="{38D1B38C-1BC9-9844-B04A-9F8FE176C164}" dt="2019-11-17T23:10:07.850" v="13607"/>
          <ac:spMkLst>
            <pc:docMk/>
            <pc:sldMk cId="1474621411" sldId="1021"/>
            <ac:spMk id="9" creationId="{03624338-663C-2541-9ED7-21912F707C76}"/>
          </ac:spMkLst>
        </pc:spChg>
        <pc:picChg chg="add mod">
          <ac:chgData name="Lipani, Aldo" userId="3d811883-7188-4056-86e4-ebeb30c53017" providerId="ADAL" clId="{38D1B38C-1BC9-9844-B04A-9F8FE176C164}" dt="2019-11-18T13:06:21.241" v="18535" actId="1076"/>
          <ac:picMkLst>
            <pc:docMk/>
            <pc:sldMk cId="1474621411" sldId="1021"/>
            <ac:picMk id="8" creationId="{60425A68-1AC9-FE49-ADB3-107673CB4C76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7T23:32:08.414" v="13999" actId="20577"/>
        <pc:sldMkLst>
          <pc:docMk/>
          <pc:sldMk cId="2679237719" sldId="1023"/>
        </pc:sldMkLst>
        <pc:spChg chg="mod">
          <ac:chgData name="Lipani, Aldo" userId="3d811883-7188-4056-86e4-ebeb30c53017" providerId="ADAL" clId="{38D1B38C-1BC9-9844-B04A-9F8FE176C164}" dt="2019-11-17T23:32:08.414" v="13999" actId="20577"/>
          <ac:spMkLst>
            <pc:docMk/>
            <pc:sldMk cId="2679237719" sldId="1023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9:04.785" v="18558" actId="20577"/>
        <pc:sldMkLst>
          <pc:docMk/>
          <pc:sldMk cId="3912177194" sldId="1024"/>
        </pc:sldMkLst>
        <pc:spChg chg="mod">
          <ac:chgData name="Lipani, Aldo" userId="3d811883-7188-4056-86e4-ebeb30c53017" providerId="ADAL" clId="{38D1B38C-1BC9-9844-B04A-9F8FE176C164}" dt="2019-11-18T13:09:04.785" v="18558" actId="20577"/>
          <ac:spMkLst>
            <pc:docMk/>
            <pc:sldMk cId="3912177194" sldId="1024"/>
            <ac:spMk id="2" creationId="{165551DB-3128-D648-AFFA-E949DC4F5D12}"/>
          </ac:spMkLst>
        </pc:spChg>
        <pc:spChg chg="mod">
          <ac:chgData name="Lipani, Aldo" userId="3d811883-7188-4056-86e4-ebeb30c53017" providerId="ADAL" clId="{38D1B38C-1BC9-9844-B04A-9F8FE176C164}" dt="2019-11-17T23:32:51.888" v="14005" actId="20577"/>
          <ac:spMkLst>
            <pc:docMk/>
            <pc:sldMk cId="3912177194" sldId="1024"/>
            <ac:spMk id="6" creationId="{566B908A-85C8-D84C-A24B-BA8943763699}"/>
          </ac:spMkLst>
        </pc:spChg>
        <pc:picChg chg="del">
          <ac:chgData name="Lipani, Aldo" userId="3d811883-7188-4056-86e4-ebeb30c53017" providerId="ADAL" clId="{38D1B38C-1BC9-9844-B04A-9F8FE176C164}" dt="2019-11-17T23:35:48.203" v="14381" actId="478"/>
          <ac:picMkLst>
            <pc:docMk/>
            <pc:sldMk cId="3912177194" sldId="1024"/>
            <ac:picMk id="5" creationId="{6FDAC1B0-5341-5F45-8481-EDA01E0DB770}"/>
          </ac:picMkLst>
        </pc:picChg>
        <pc:picChg chg="add mod">
          <ac:chgData name="Lipani, Aldo" userId="3d811883-7188-4056-86e4-ebeb30c53017" providerId="ADAL" clId="{38D1B38C-1BC9-9844-B04A-9F8FE176C164}" dt="2019-11-17T23:40:10.434" v="14596" actId="1076"/>
          <ac:picMkLst>
            <pc:docMk/>
            <pc:sldMk cId="3912177194" sldId="1024"/>
            <ac:picMk id="7" creationId="{B567CD7A-6AD6-6144-88E8-F18B28152D06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38D1B38C-1BC9-9844-B04A-9F8FE176C164}" dt="2019-11-18T13:26:02.670" v="18641" actId="20577"/>
        <pc:sldMkLst>
          <pc:docMk/>
          <pc:sldMk cId="1527032608" sldId="1026"/>
        </pc:sldMkLst>
        <pc:spChg chg="mod">
          <ac:chgData name="Lipani, Aldo" userId="3d811883-7188-4056-86e4-ebeb30c53017" providerId="ADAL" clId="{38D1B38C-1BC9-9844-B04A-9F8FE176C164}" dt="2019-11-18T13:26:02.670" v="18641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8D1B38C-1BC9-9844-B04A-9F8FE176C164}" dt="2019-11-18T01:37:36.178" v="16750" actId="20577"/>
        <pc:sldMkLst>
          <pc:docMk/>
          <pc:sldMk cId="2150207288" sldId="1027"/>
        </pc:sldMkLst>
        <pc:spChg chg="mod">
          <ac:chgData name="Lipani, Aldo" userId="3d811883-7188-4056-86e4-ebeb30c53017" providerId="ADAL" clId="{38D1B38C-1BC9-9844-B04A-9F8FE176C164}" dt="2019-11-18T01:37:36.178" v="16750" actId="20577"/>
          <ac:spMkLst>
            <pc:docMk/>
            <pc:sldMk cId="2150207288" sldId="1027"/>
            <ac:spMk id="2" creationId="{723525BB-55FC-7647-B3D2-27BA1F653B24}"/>
          </ac:spMkLst>
        </pc:spChg>
      </pc:sldChg>
      <pc:sldChg chg="modSp add">
        <pc:chgData name="Lipani, Aldo" userId="3d811883-7188-4056-86e4-ebeb30c53017" providerId="ADAL" clId="{38D1B38C-1BC9-9844-B04A-9F8FE176C164}" dt="2019-11-18T13:24:59.985" v="18639" actId="20577"/>
        <pc:sldMkLst>
          <pc:docMk/>
          <pc:sldMk cId="3787064835" sldId="1028"/>
        </pc:sldMkLst>
        <pc:spChg chg="mod">
          <ac:chgData name="Lipani, Aldo" userId="3d811883-7188-4056-86e4-ebeb30c53017" providerId="ADAL" clId="{38D1B38C-1BC9-9844-B04A-9F8FE176C164}" dt="2019-11-18T13:24:59.985" v="18639" actId="20577"/>
          <ac:spMkLst>
            <pc:docMk/>
            <pc:sldMk cId="3787064835" sldId="1028"/>
            <ac:spMk id="6" creationId="{566B908A-85C8-D84C-A24B-BA8943763699}"/>
          </ac:spMkLst>
        </pc:spChg>
      </pc:sldChg>
      <pc:sldChg chg="delSp modSp add del">
        <pc:chgData name="Lipani, Aldo" userId="3d811883-7188-4056-86e4-ebeb30c53017" providerId="ADAL" clId="{38D1B38C-1BC9-9844-B04A-9F8FE176C164}" dt="2019-11-18T12:27:01.724" v="17795" actId="2696"/>
        <pc:sldMkLst>
          <pc:docMk/>
          <pc:sldMk cId="1268122676" sldId="1029"/>
        </pc:sldMkLst>
        <pc:spChg chg="mod">
          <ac:chgData name="Lipani, Aldo" userId="3d811883-7188-4056-86e4-ebeb30c53017" providerId="ADAL" clId="{38D1B38C-1BC9-9844-B04A-9F8FE176C164}" dt="2019-11-18T12:26:21.141" v="17793" actId="20577"/>
          <ac:spMkLst>
            <pc:docMk/>
            <pc:sldMk cId="1268122676" sldId="1029"/>
            <ac:spMk id="2" creationId="{95B1B768-2A6A-F149-919D-6EC852CAA46C}"/>
          </ac:spMkLst>
        </pc:spChg>
        <pc:picChg chg="del">
          <ac:chgData name="Lipani, Aldo" userId="3d811883-7188-4056-86e4-ebeb30c53017" providerId="ADAL" clId="{38D1B38C-1BC9-9844-B04A-9F8FE176C164}" dt="2019-11-18T12:26:23.449" v="17794" actId="478"/>
          <ac:picMkLst>
            <pc:docMk/>
            <pc:sldMk cId="1268122676" sldId="1029"/>
            <ac:picMk id="3" creationId="{71A9F05D-1476-3540-BE09-8F71CC213D13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12:42:04.786" v="18447"/>
        <pc:sldMkLst>
          <pc:docMk/>
          <pc:sldMk cId="2878098878" sldId="1029"/>
        </pc:sldMkLst>
        <pc:spChg chg="add del mod">
          <ac:chgData name="Lipani, Aldo" userId="3d811883-7188-4056-86e4-ebeb30c53017" providerId="ADAL" clId="{38D1B38C-1BC9-9844-B04A-9F8FE176C164}" dt="2019-11-18T12:42:04.786" v="18447"/>
          <ac:spMkLst>
            <pc:docMk/>
            <pc:sldMk cId="2878098878" sldId="1029"/>
            <ac:spMk id="3" creationId="{24DD1E04-4785-BE42-802C-03D610C232CB}"/>
          </ac:spMkLst>
        </pc:spChg>
        <pc:spChg chg="mod">
          <ac:chgData name="Lipani, Aldo" userId="3d811883-7188-4056-86e4-ebeb30c53017" providerId="ADAL" clId="{38D1B38C-1BC9-9844-B04A-9F8FE176C164}" dt="2019-11-18T12:42:02.686" v="18445" actId="20577"/>
          <ac:spMkLst>
            <pc:docMk/>
            <pc:sldMk cId="2878098878" sldId="1029"/>
            <ac:spMk id="6" creationId="{187F8B4E-CFD2-3941-A1CC-AC651C57E069}"/>
          </ac:spMkLst>
        </pc:spChg>
      </pc:sldChg>
      <pc:sldChg chg="modSp add ord">
        <pc:chgData name="Lipani, Aldo" userId="3d811883-7188-4056-86e4-ebeb30c53017" providerId="ADAL" clId="{38D1B38C-1BC9-9844-B04A-9F8FE176C164}" dt="2019-11-18T12:27:24.100" v="17802" actId="20577"/>
        <pc:sldMkLst>
          <pc:docMk/>
          <pc:sldMk cId="230230246" sldId="1030"/>
        </pc:sldMkLst>
        <pc:spChg chg="mod">
          <ac:chgData name="Lipani, Aldo" userId="3d811883-7188-4056-86e4-ebeb30c53017" providerId="ADAL" clId="{38D1B38C-1BC9-9844-B04A-9F8FE176C164}" dt="2019-11-18T12:27:24.100" v="17802" actId="20577"/>
          <ac:spMkLst>
            <pc:docMk/>
            <pc:sldMk cId="230230246" sldId="1030"/>
            <ac:spMk id="6" creationId="{566B908A-85C8-D84C-A24B-BA8943763699}"/>
          </ac:spMkLst>
        </pc:spChg>
      </pc:sldChg>
    </pc:docChg>
  </pc:docChgLst>
  <pc:docChgLst>
    <pc:chgData name="Lipani, Aldo" userId="3d811883-7188-4056-86e4-ebeb30c53017" providerId="ADAL" clId="{96847D1C-7B61-9844-957A-23099AF15468}"/>
    <pc:docChg chg="undo custSel addSld delSld modSld">
      <pc:chgData name="Lipani, Aldo" userId="3d811883-7188-4056-86e4-ebeb30c53017" providerId="ADAL" clId="{96847D1C-7B61-9844-957A-23099AF15468}" dt="2020-10-19T20:52:27.760" v="90" actId="2696"/>
      <pc:docMkLst>
        <pc:docMk/>
      </pc:docMkLst>
      <pc:sldChg chg="modSp mod">
        <pc:chgData name="Lipani, Aldo" userId="3d811883-7188-4056-86e4-ebeb30c53017" providerId="ADAL" clId="{96847D1C-7B61-9844-957A-23099AF15468}" dt="2020-10-18T00:24:50.432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96847D1C-7B61-9844-957A-23099AF15468}" dt="2020-10-18T00:24:50.432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96847D1C-7B61-9844-957A-23099AF15468}" dt="2020-10-18T00:27:14.756" v="8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96847D1C-7B61-9844-957A-23099AF15468}" dt="2020-10-18T00:25:28.499" v="7" actId="313"/>
        <pc:sldMkLst>
          <pc:docMk/>
          <pc:sldMk cId="1447717030" sldId="882"/>
        </pc:sldMkLst>
        <pc:spChg chg="mod">
          <ac:chgData name="Lipani, Aldo" userId="3d811883-7188-4056-86e4-ebeb30c53017" providerId="ADAL" clId="{96847D1C-7B61-9844-957A-23099AF15468}" dt="2020-10-18T00:25:28.499" v="7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modSp mod">
        <pc:chgData name="Lipani, Aldo" userId="3d811883-7188-4056-86e4-ebeb30c53017" providerId="ADAL" clId="{96847D1C-7B61-9844-957A-23099AF15468}" dt="2020-10-19T14:09:52.527" v="42" actId="20577"/>
        <pc:sldMkLst>
          <pc:docMk/>
          <pc:sldMk cId="832792539" sldId="979"/>
        </pc:sldMkLst>
        <pc:spChg chg="mod">
          <ac:chgData name="Lipani, Aldo" userId="3d811883-7188-4056-86e4-ebeb30c53017" providerId="ADAL" clId="{96847D1C-7B61-9844-957A-23099AF15468}" dt="2020-10-19T14:09:52.527" v="42" actId="20577"/>
          <ac:spMkLst>
            <pc:docMk/>
            <pc:sldMk cId="832792539" sldId="979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96847D1C-7B61-9844-957A-23099AF15468}" dt="2020-10-19T14:11:14.588" v="47" actId="6549"/>
        <pc:sldMkLst>
          <pc:docMk/>
          <pc:sldMk cId="2127940641" sldId="983"/>
        </pc:sldMkLst>
        <pc:spChg chg="mod">
          <ac:chgData name="Lipani, Aldo" userId="3d811883-7188-4056-86e4-ebeb30c53017" providerId="ADAL" clId="{96847D1C-7B61-9844-957A-23099AF15468}" dt="2020-10-19T14:11:14.588" v="47" actId="6549"/>
          <ac:spMkLst>
            <pc:docMk/>
            <pc:sldMk cId="2127940641" sldId="983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96847D1C-7B61-9844-957A-23099AF15468}" dt="2020-10-19T14:57:48.433" v="53" actId="1076"/>
        <pc:sldMkLst>
          <pc:docMk/>
          <pc:sldMk cId="3943723612" sldId="987"/>
        </pc:sldMkLst>
        <pc:picChg chg="mod">
          <ac:chgData name="Lipani, Aldo" userId="3d811883-7188-4056-86e4-ebeb30c53017" providerId="ADAL" clId="{96847D1C-7B61-9844-957A-23099AF15468}" dt="2020-10-19T14:57:48.433" v="53" actId="1076"/>
          <ac:picMkLst>
            <pc:docMk/>
            <pc:sldMk cId="3943723612" sldId="987"/>
            <ac:picMk id="8" creationId="{3DF23E40-F631-0043-89F0-07FA6459E818}"/>
          </ac:picMkLst>
        </pc:picChg>
        <pc:picChg chg="mod">
          <ac:chgData name="Lipani, Aldo" userId="3d811883-7188-4056-86e4-ebeb30c53017" providerId="ADAL" clId="{96847D1C-7B61-9844-957A-23099AF15468}" dt="2020-10-19T14:57:48.025" v="52" actId="14100"/>
          <ac:picMkLst>
            <pc:docMk/>
            <pc:sldMk cId="3943723612" sldId="987"/>
            <ac:picMk id="9" creationId="{EADA8ED8-6110-844A-98EE-71EBF411733F}"/>
          </ac:picMkLst>
        </pc:picChg>
      </pc:sldChg>
      <pc:sldChg chg="modSp mod">
        <pc:chgData name="Lipani, Aldo" userId="3d811883-7188-4056-86e4-ebeb30c53017" providerId="ADAL" clId="{96847D1C-7B61-9844-957A-23099AF15468}" dt="2020-10-19T11:10:39.283" v="19" actId="33524"/>
        <pc:sldMkLst>
          <pc:docMk/>
          <pc:sldMk cId="3330597481" sldId="995"/>
        </pc:sldMkLst>
        <pc:spChg chg="mod">
          <ac:chgData name="Lipani, Aldo" userId="3d811883-7188-4056-86e4-ebeb30c53017" providerId="ADAL" clId="{96847D1C-7B61-9844-957A-23099AF15468}" dt="2020-10-19T11:10:39.283" v="19" actId="33524"/>
          <ac:spMkLst>
            <pc:docMk/>
            <pc:sldMk cId="3330597481" sldId="995"/>
            <ac:spMk id="8" creationId="{A653B1D6-A8ED-EC4D-B8B0-C0DA3CC976C3}"/>
          </ac:spMkLst>
        </pc:spChg>
      </pc:sldChg>
      <pc:sldChg chg="modSp mod">
        <pc:chgData name="Lipani, Aldo" userId="3d811883-7188-4056-86e4-ebeb30c53017" providerId="ADAL" clId="{96847D1C-7B61-9844-957A-23099AF15468}" dt="2020-10-19T15:23:20.499" v="78" actId="20577"/>
        <pc:sldMkLst>
          <pc:docMk/>
          <pc:sldMk cId="1200962820" sldId="998"/>
        </pc:sldMkLst>
        <pc:spChg chg="mod">
          <ac:chgData name="Lipani, Aldo" userId="3d811883-7188-4056-86e4-ebeb30c53017" providerId="ADAL" clId="{96847D1C-7B61-9844-957A-23099AF15468}" dt="2020-10-19T15:23:20.499" v="78" actId="20577"/>
          <ac:spMkLst>
            <pc:docMk/>
            <pc:sldMk cId="1200962820" sldId="998"/>
            <ac:spMk id="8" creationId="{A653B1D6-A8ED-EC4D-B8B0-C0DA3CC976C3}"/>
          </ac:spMkLst>
        </pc:spChg>
      </pc:sldChg>
      <pc:sldChg chg="del">
        <pc:chgData name="Lipani, Aldo" userId="3d811883-7188-4056-86e4-ebeb30c53017" providerId="ADAL" clId="{96847D1C-7B61-9844-957A-23099AF15468}" dt="2020-10-19T11:09:33.096" v="10" actId="2696"/>
        <pc:sldMkLst>
          <pc:docMk/>
          <pc:sldMk cId="1747409304" sldId="1004"/>
        </pc:sldMkLst>
      </pc:sldChg>
      <pc:sldChg chg="add del">
        <pc:chgData name="Lipani, Aldo" userId="3d811883-7188-4056-86e4-ebeb30c53017" providerId="ADAL" clId="{96847D1C-7B61-9844-957A-23099AF15468}" dt="2020-10-19T20:52:27.742" v="87" actId="2696"/>
        <pc:sldMkLst>
          <pc:docMk/>
          <pc:sldMk cId="2650245562" sldId="1004"/>
        </pc:sldMkLst>
      </pc:sldChg>
      <pc:sldChg chg="add del">
        <pc:chgData name="Lipani, Aldo" userId="3d811883-7188-4056-86e4-ebeb30c53017" providerId="ADAL" clId="{96847D1C-7B61-9844-957A-23099AF15468}" dt="2020-10-19T11:09:56.585" v="15" actId="2696"/>
        <pc:sldMkLst>
          <pc:docMk/>
          <pc:sldMk cId="3406161924" sldId="1004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3630283782" sldId="1004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358333522" sldId="1005"/>
        </pc:sldMkLst>
      </pc:sldChg>
      <pc:sldChg chg="del">
        <pc:chgData name="Lipani, Aldo" userId="3d811883-7188-4056-86e4-ebeb30c53017" providerId="ADAL" clId="{96847D1C-7B61-9844-957A-23099AF15468}" dt="2020-10-19T11:09:33.135" v="11" actId="2696"/>
        <pc:sldMkLst>
          <pc:docMk/>
          <pc:sldMk cId="2046935341" sldId="1005"/>
        </pc:sldMkLst>
      </pc:sldChg>
      <pc:sldChg chg="add del">
        <pc:chgData name="Lipani, Aldo" userId="3d811883-7188-4056-86e4-ebeb30c53017" providerId="ADAL" clId="{96847D1C-7B61-9844-957A-23099AF15468}" dt="2020-10-19T11:09:56.609" v="16" actId="2696"/>
        <pc:sldMkLst>
          <pc:docMk/>
          <pc:sldMk cId="2475701570" sldId="1005"/>
        </pc:sldMkLst>
      </pc:sldChg>
      <pc:sldChg chg="add del">
        <pc:chgData name="Lipani, Aldo" userId="3d811883-7188-4056-86e4-ebeb30c53017" providerId="ADAL" clId="{96847D1C-7B61-9844-957A-23099AF15468}" dt="2020-10-19T20:52:27.747" v="88" actId="2696"/>
        <pc:sldMkLst>
          <pc:docMk/>
          <pc:sldMk cId="4066425828" sldId="1005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738703200" sldId="1006"/>
        </pc:sldMkLst>
      </pc:sldChg>
      <pc:sldChg chg="add del">
        <pc:chgData name="Lipani, Aldo" userId="3d811883-7188-4056-86e4-ebeb30c53017" providerId="ADAL" clId="{96847D1C-7B61-9844-957A-23099AF15468}" dt="2020-10-19T20:52:27.754" v="89" actId="2696"/>
        <pc:sldMkLst>
          <pc:docMk/>
          <pc:sldMk cId="2681615207" sldId="1006"/>
        </pc:sldMkLst>
      </pc:sldChg>
      <pc:sldChg chg="del">
        <pc:chgData name="Lipani, Aldo" userId="3d811883-7188-4056-86e4-ebeb30c53017" providerId="ADAL" clId="{96847D1C-7B61-9844-957A-23099AF15468}" dt="2020-10-19T11:09:33.157" v="12" actId="2696"/>
        <pc:sldMkLst>
          <pc:docMk/>
          <pc:sldMk cId="3075282694" sldId="1006"/>
        </pc:sldMkLst>
      </pc:sldChg>
      <pc:sldChg chg="add del">
        <pc:chgData name="Lipani, Aldo" userId="3d811883-7188-4056-86e4-ebeb30c53017" providerId="ADAL" clId="{96847D1C-7B61-9844-957A-23099AF15468}" dt="2020-10-19T11:09:56.625" v="17" actId="2696"/>
        <pc:sldMkLst>
          <pc:docMk/>
          <pc:sldMk cId="4122320320" sldId="1006"/>
        </pc:sldMkLst>
      </pc:sldChg>
      <pc:sldChg chg="modSp mod">
        <pc:chgData name="Lipani, Aldo" userId="3d811883-7188-4056-86e4-ebeb30c53017" providerId="ADAL" clId="{96847D1C-7B61-9844-957A-23099AF15468}" dt="2020-10-19T15:34:18.194" v="79" actId="20577"/>
        <pc:sldMkLst>
          <pc:docMk/>
          <pc:sldMk cId="1021963814" sldId="1007"/>
        </pc:sldMkLst>
        <pc:spChg chg="mod">
          <ac:chgData name="Lipani, Aldo" userId="3d811883-7188-4056-86e4-ebeb30c53017" providerId="ADAL" clId="{96847D1C-7B61-9844-957A-23099AF15468}" dt="2020-10-19T15:34:18.194" v="79" actId="20577"/>
          <ac:spMkLst>
            <pc:docMk/>
            <pc:sldMk cId="1021963814" sldId="1007"/>
            <ac:spMk id="19" creationId="{CC8634D3-447A-F24C-AA78-5EDBCDDF5C7C}"/>
          </ac:spMkLst>
        </pc:spChg>
      </pc:sldChg>
      <pc:sldChg chg="modSp mod">
        <pc:chgData name="Lipani, Aldo" userId="3d811883-7188-4056-86e4-ebeb30c53017" providerId="ADAL" clId="{96847D1C-7B61-9844-957A-23099AF15468}" dt="2020-10-19T13:26:25.364" v="23" actId="20577"/>
        <pc:sldMkLst>
          <pc:docMk/>
          <pc:sldMk cId="4180064691" sldId="1010"/>
        </pc:sldMkLst>
        <pc:spChg chg="mod">
          <ac:chgData name="Lipani, Aldo" userId="3d811883-7188-4056-86e4-ebeb30c53017" providerId="ADAL" clId="{96847D1C-7B61-9844-957A-23099AF15468}" dt="2020-10-19T13:26:25.364" v="23" actId="20577"/>
          <ac:spMkLst>
            <pc:docMk/>
            <pc:sldMk cId="4180064691" sldId="1010"/>
            <ac:spMk id="2" creationId="{2665DE90-A449-9441-AAD2-08CFE600360E}"/>
          </ac:spMkLst>
        </pc:spChg>
      </pc:sldChg>
      <pc:sldChg chg="modSp mod">
        <pc:chgData name="Lipani, Aldo" userId="3d811883-7188-4056-86e4-ebeb30c53017" providerId="ADAL" clId="{96847D1C-7B61-9844-957A-23099AF15468}" dt="2020-10-19T13:57:09.267" v="34" actId="20577"/>
        <pc:sldMkLst>
          <pc:docMk/>
          <pc:sldMk cId="3348528482" sldId="1015"/>
        </pc:sldMkLst>
        <pc:spChg chg="mod">
          <ac:chgData name="Lipani, Aldo" userId="3d811883-7188-4056-86e4-ebeb30c53017" providerId="ADAL" clId="{96847D1C-7B61-9844-957A-23099AF15468}" dt="2020-10-19T13:57:09.267" v="34" actId="20577"/>
          <ac:spMkLst>
            <pc:docMk/>
            <pc:sldMk cId="3348528482" sldId="1015"/>
            <ac:spMk id="2" creationId="{FB01D0D2-2EA8-6C48-A73B-1C9C040A336C}"/>
          </ac:spMkLst>
        </pc:spChg>
      </pc:sldChg>
      <pc:sldChg chg="modSp mod">
        <pc:chgData name="Lipani, Aldo" userId="3d811883-7188-4056-86e4-ebeb30c53017" providerId="ADAL" clId="{96847D1C-7B61-9844-957A-23099AF15468}" dt="2020-10-19T15:01:18.781" v="57" actId="20577"/>
        <pc:sldMkLst>
          <pc:docMk/>
          <pc:sldMk cId="2019324504" sldId="1018"/>
        </pc:sldMkLst>
        <pc:spChg chg="mod">
          <ac:chgData name="Lipani, Aldo" userId="3d811883-7188-4056-86e4-ebeb30c53017" providerId="ADAL" clId="{96847D1C-7B61-9844-957A-23099AF15468}" dt="2020-10-19T15:01:18.781" v="57" actId="20577"/>
          <ac:spMkLst>
            <pc:docMk/>
            <pc:sldMk cId="2019324504" sldId="1018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96847D1C-7B61-9844-957A-23099AF15468}" dt="2020-10-19T15:02:39.771" v="77" actId="20577"/>
        <pc:sldMkLst>
          <pc:docMk/>
          <pc:sldMk cId="3364891014" sldId="1019"/>
        </pc:sldMkLst>
        <pc:spChg chg="mod">
          <ac:chgData name="Lipani, Aldo" userId="3d811883-7188-4056-86e4-ebeb30c53017" providerId="ADAL" clId="{96847D1C-7B61-9844-957A-23099AF15468}" dt="2020-10-19T15:02:39.771" v="77" actId="20577"/>
          <ac:spMkLst>
            <pc:docMk/>
            <pc:sldMk cId="3364891014" sldId="1019"/>
            <ac:spMk id="2" creationId="{122DECBA-8DCA-6146-9539-F2A4C73154AF}"/>
          </ac:spMkLst>
        </pc:spChg>
      </pc:sldChg>
      <pc:sldChg chg="addSp modSp">
        <pc:chgData name="Lipani, Aldo" userId="3d811883-7188-4056-86e4-ebeb30c53017" providerId="ADAL" clId="{96847D1C-7B61-9844-957A-23099AF15468}" dt="2020-10-19T14:07:17.946" v="41" actId="1076"/>
        <pc:sldMkLst>
          <pc:docMk/>
          <pc:sldMk cId="2679237719" sldId="1023"/>
        </pc:sldMkLst>
        <pc:picChg chg="add mod">
          <ac:chgData name="Lipani, Aldo" userId="3d811883-7188-4056-86e4-ebeb30c53017" providerId="ADAL" clId="{96847D1C-7B61-9844-957A-23099AF15468}" dt="2020-10-19T14:07:17.946" v="41" actId="1076"/>
          <ac:picMkLst>
            <pc:docMk/>
            <pc:sldMk cId="2679237719" sldId="1023"/>
            <ac:picMk id="1026" creationId="{C5380A64-F25F-3C44-A6C4-E8888ABE8271}"/>
          </ac:picMkLst>
        </pc:picChg>
      </pc:sldChg>
      <pc:sldChg chg="del">
        <pc:chgData name="Lipani, Aldo" userId="3d811883-7188-4056-86e4-ebeb30c53017" providerId="ADAL" clId="{96847D1C-7B61-9844-957A-23099AF15468}" dt="2020-10-19T11:09:33.062" v="9" actId="2696"/>
        <pc:sldMkLst>
          <pc:docMk/>
          <pc:sldMk cId="1527032608" sldId="1026"/>
        </pc:sldMkLst>
      </pc:sldChg>
      <pc:sldChg chg="add del">
        <pc:chgData name="Lipani, Aldo" userId="3d811883-7188-4056-86e4-ebeb30c53017" providerId="ADAL" clId="{96847D1C-7B61-9844-957A-23099AF15468}" dt="2020-10-19T20:52:26.741" v="86"/>
        <pc:sldMkLst>
          <pc:docMk/>
          <pc:sldMk cId="2293174647" sldId="1026"/>
        </pc:sldMkLst>
      </pc:sldChg>
      <pc:sldChg chg="add del">
        <pc:chgData name="Lipani, Aldo" userId="3d811883-7188-4056-86e4-ebeb30c53017" providerId="ADAL" clId="{96847D1C-7B61-9844-957A-23099AF15468}" dt="2020-10-19T20:52:27.760" v="90" actId="2696"/>
        <pc:sldMkLst>
          <pc:docMk/>
          <pc:sldMk cId="2989465246" sldId="1026"/>
        </pc:sldMkLst>
      </pc:sldChg>
      <pc:sldChg chg="add del">
        <pc:chgData name="Lipani, Aldo" userId="3d811883-7188-4056-86e4-ebeb30c53017" providerId="ADAL" clId="{96847D1C-7B61-9844-957A-23099AF15468}" dt="2020-10-19T11:09:56.562" v="14" actId="2696"/>
        <pc:sldMkLst>
          <pc:docMk/>
          <pc:sldMk cId="3395479570" sldId="1026"/>
        </pc:sldMkLst>
      </pc:sldChg>
      <pc:sldChg chg="modSp mod">
        <pc:chgData name="Lipani, Aldo" userId="3d811883-7188-4056-86e4-ebeb30c53017" providerId="ADAL" clId="{96847D1C-7B61-9844-957A-23099AF15468}" dt="2020-10-19T15:35:15.636" v="80" actId="20577"/>
        <pc:sldMkLst>
          <pc:docMk/>
          <pc:sldMk cId="2878098878" sldId="1029"/>
        </pc:sldMkLst>
        <pc:spChg chg="mod">
          <ac:chgData name="Lipani, Aldo" userId="3d811883-7188-4056-86e4-ebeb30c53017" providerId="ADAL" clId="{96847D1C-7B61-9844-957A-23099AF15468}" dt="2020-10-19T15:35:15.636" v="80" actId="20577"/>
          <ac:spMkLst>
            <pc:docMk/>
            <pc:sldMk cId="2878098878" sldId="1029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2023/11/20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11/20/23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99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02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441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001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62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996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995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2201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5218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4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29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5173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3799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8529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2223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34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4431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5747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052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1644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981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73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7546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2936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57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psg.i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eojson.or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7: Vector and Raster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Pyproj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This is a Python package for cartographic projections and coordinate transformations.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is usually imported as: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pyproj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/>
          </a:p>
          <a:p>
            <a:pPr marL="0" indent="0">
              <a:buNone/>
            </a:pPr>
            <a:r>
              <a:rPr lang="en-US" sz="1600" dirty="0"/>
              <a:t>It uses PROJ.4 notation to define projections. However, unless we are defining our own projections, we can use EPSG (</a:t>
            </a:r>
            <a:r>
              <a:rPr lang="en-US" sz="1600" dirty="0">
                <a:hlinkClick r:id="rId2"/>
              </a:rPr>
              <a:t>http://epsg.io</a:t>
            </a:r>
            <a:r>
              <a:rPr lang="en-US" sz="1600" dirty="0"/>
              <a:t>) strings for standard projections.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wgs84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pyproj.Proj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'+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=EPSG:4326'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sz="16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LatLon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with WGS84 datum used by 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# GPS units and Google Earth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osgb36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pyproj.Proj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'+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=EPSG:27700'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UK Ordnance Survey, 1936 datum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transform coordinates from WGS to BNG we can simply use the method transform: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pyproj.transform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(wgs84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osgb36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latitude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longitude)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vector is a line segment (edge, wire) defined by its end points (vertices).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Line segments may be curved.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E9977-685A-DC45-895D-47592EB8D07D}"/>
              </a:ext>
            </a:extLst>
          </p:cNvPr>
          <p:cNvSpPr txBox="1"/>
          <p:nvPr/>
        </p:nvSpPr>
        <p:spPr>
          <a:xfrm>
            <a:off x="851306" y="3573016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0D geometric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47A9B-9B26-9C44-B105-781199E1A513}"/>
              </a:ext>
            </a:extLst>
          </p:cNvPr>
          <p:cNvSpPr txBox="1"/>
          <p:nvPr/>
        </p:nvSpPr>
        <p:spPr>
          <a:xfrm>
            <a:off x="3359681" y="3573016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1D geometric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D69F9-9344-B849-86C6-60C6A2A067A0}"/>
              </a:ext>
            </a:extLst>
          </p:cNvPr>
          <p:cNvSpPr txBox="1"/>
          <p:nvPr/>
        </p:nvSpPr>
        <p:spPr>
          <a:xfrm>
            <a:off x="5982962" y="3573016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2D geometric entity.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5EB8C-005B-484C-9F12-7C2E54D2F22B}"/>
              </a:ext>
            </a:extLst>
          </p:cNvPr>
          <p:cNvSpPr/>
          <p:nvPr/>
        </p:nvSpPr>
        <p:spPr>
          <a:xfrm>
            <a:off x="2195744" y="530121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067E7-DD24-0741-9A8F-24C7018D871E}"/>
              </a:ext>
            </a:extLst>
          </p:cNvPr>
          <p:cNvCxnSpPr/>
          <p:nvPr/>
        </p:nvCxnSpPr>
        <p:spPr>
          <a:xfrm flipV="1">
            <a:off x="3851920" y="4509120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165AD3E-0185-2741-B28B-29B443BDDF9A}"/>
              </a:ext>
            </a:extLst>
          </p:cNvPr>
          <p:cNvSpPr/>
          <p:nvPr/>
        </p:nvSpPr>
        <p:spPr>
          <a:xfrm>
            <a:off x="1835696" y="429309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4CB50-C226-9B40-9DED-FF298BE49B53}"/>
              </a:ext>
            </a:extLst>
          </p:cNvPr>
          <p:cNvSpPr/>
          <p:nvPr/>
        </p:nvSpPr>
        <p:spPr>
          <a:xfrm>
            <a:off x="6582032" y="4341341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1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19125 Simple Feature Access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This standard has been developed by the Open Geospatial Consortium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Standardized by the International Standards Organization (ISO).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standard class relationship among, points, line strings, and polygons.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AC1B0-5341-5F45-8481-EDA01E0DB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966" y="3132887"/>
            <a:ext cx="5190067" cy="290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19125 Simple Feature Access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Geometry </a:t>
            </a:r>
            <a:r>
              <a:rPr lang="en-GB" sz="1600" dirty="0"/>
              <a:t>is a parent class from which all other classes are inherited.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 err="1"/>
              <a:t>LineString</a:t>
            </a:r>
            <a:r>
              <a:rPr lang="en-GB" sz="1600" b="1" dirty="0"/>
              <a:t> </a:t>
            </a:r>
            <a:r>
              <a:rPr lang="en-GB" sz="1600" dirty="0"/>
              <a:t>is defined as an array of vertices (points).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 err="1"/>
              <a:t>LinearRing</a:t>
            </a:r>
            <a:r>
              <a:rPr lang="en-GB" sz="1600" dirty="0"/>
              <a:t> is a specialised class of </a:t>
            </a:r>
            <a:r>
              <a:rPr lang="en-GB" sz="1600" dirty="0" err="1"/>
              <a:t>LineString</a:t>
            </a:r>
            <a:r>
              <a:rPr lang="en-GB" sz="1600" dirty="0"/>
              <a:t> in which the last vertex is the same as the first one.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b="1" dirty="0"/>
              <a:t>Polygon</a:t>
            </a:r>
            <a:r>
              <a:rPr lang="en-GB" sz="1600" dirty="0"/>
              <a:t> is a class defined by an external </a:t>
            </a:r>
            <a:r>
              <a:rPr lang="en-GB" sz="1600" dirty="0" err="1"/>
              <a:t>LinearRing</a:t>
            </a:r>
            <a:r>
              <a:rPr lang="en-GB" sz="1600" dirty="0"/>
              <a:t> and a list of internal </a:t>
            </a:r>
            <a:r>
              <a:rPr lang="en-GB" sz="1600" dirty="0" err="1"/>
              <a:t>LinearRings</a:t>
            </a:r>
            <a:r>
              <a:rPr lang="en-GB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67CD7A-6AD6-6144-88E8-F18B28152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950" y="3680284"/>
            <a:ext cx="79121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77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380A64-F25F-3C44-A6C4-E8888ABE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" y="2785569"/>
            <a:ext cx="3881301" cy="16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3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represent points in Python using the shapely geometry package.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create a point by passing the coordinates x and 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 = Point(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fundamental geospatial operation on point objects is to compute the distance to another point.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shapely, we can compute the Euclidean (or Cartesian) distance between two points: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pt2 = Point(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pt1.distance(pt2)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Every geometry object in Shapely defines the following attributes.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length of a geometric object: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pt1.length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area: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pt1.area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minimum bounding rectangle: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pt1.bounds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(III)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return the geometry type: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pt1.geom_type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compute the distance from the two furthest points of the objects: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pt1.hausdorff_distance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get the coordinates as an array: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pt1.xy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Strings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the shapely geometry, we can use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to represent a series of segments all connected to each other.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create a segment, we can pass a list of two points as coordinates: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two points: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([pt1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pt2])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7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Since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class inherits from the Geometry class, it also has the same operators presented for the Point class.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However, the logic of these methods changes. For example,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computes the minimum distance between the series of segments defining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a point: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line.distance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Or, the attribute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returns the series of coordinates as an array: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line.xy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9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LineString</a:t>
            </a:r>
            <a:r>
              <a:rPr lang="en-US" dirty="0"/>
              <a:t>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build more complicated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objects by passing more than two points. This will create multiple segments sequentially connected.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LineString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0.6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97655-DB08-3B47-BD95-2818FE0E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585539"/>
            <a:ext cx="1612300" cy="16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8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Shapely also enables the creation of polygons.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shapely.geometry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Polygon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Polygon([(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664F-1C1D-AC43-AE02-EBBCEEBD1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680284"/>
            <a:ext cx="2007743" cy="20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LineStrings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all attributes presented so far are still available for Polygons.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However, polygons implement a new attribute called exterior.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returns the polygon’s perimeter as 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polygon.exterior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6409F-338D-C342-A8DA-F6571CEA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61" y="3680284"/>
            <a:ext cx="2160240" cy="21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Polygon in Matplotlib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easily plot a polygon using Matplotlib like: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y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polygon.exterior.xy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plt.fill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y);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D8342-7B59-8845-BE8F-61A446B7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52" y="3323946"/>
            <a:ext cx="3635896" cy="23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28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Relationships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Topological relationships</a:t>
            </a:r>
            <a:r>
              <a:rPr lang="en-GB" dirty="0"/>
              <a:t> describe qualitative properties that characterise the relative position of spatial objects: disjoint, meet, overlap, and inside are a few examples.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use methods implemented by shapely classes to query the topological relationship between shapely objects.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point touches the polygon: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polygon.touches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point is contained in a polygon: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polygon.contains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8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buffering operation returns a Polygon around an object that is offset by a given distance: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pt1.buffer(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line.buffer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polygon.buffer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AF6B63-C602-6E45-8334-1F54D714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79" y="2626707"/>
            <a:ext cx="667780" cy="661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31F95-A500-9748-9F5C-13F70359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484" y="3573016"/>
            <a:ext cx="820771" cy="813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14C62-CEBC-224F-B462-FC7506CC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065" y="4724116"/>
            <a:ext cx="820771" cy="8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Operations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intersect multiple shapes together to create a new shape: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pt1.buffer(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).intersection(polygon)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F23E40-F631-0043-89F0-07FA6459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04" y="3916424"/>
            <a:ext cx="1152128" cy="1142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EFCE1D-BED0-5E42-B6E2-248270E157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05170" y="3569321"/>
            <a:ext cx="1191878" cy="1181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A8ED8-6110-844A-98EE-71EBF411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948993" y="3512254"/>
            <a:ext cx="2301066" cy="22810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63A10-D64C-6E44-AD08-DE866A67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172" y="4447412"/>
            <a:ext cx="254000" cy="29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BFCD5-75CF-654A-95D6-8D5E8516B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9507" y="4597116"/>
            <a:ext cx="3048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3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GeoPandas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an open-source project to make working with geospatial data in Python easier.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geopandas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gpd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extends the datatypes used by pandas to allow spatial operations on geometric types.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operations are performed by Shapely. And plotting by matplotlib.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implements two main data structures </a:t>
            </a:r>
            <a:r>
              <a:rPr lang="en-US" b="1" dirty="0"/>
              <a:t>GeoSeries</a:t>
            </a:r>
            <a:r>
              <a:rPr lang="en-US" dirty="0"/>
              <a:t> and </a:t>
            </a:r>
            <a:r>
              <a:rPr lang="en-US" b="1" dirty="0"/>
              <a:t>GeoDataFrame</a:t>
            </a:r>
            <a:r>
              <a:rPr lang="en-US" dirty="0"/>
              <a:t>. These are subclasses of Pandas Series and DataFrame.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GeoSeries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GeoSeries is a vector where each entry in the vector is a set of shapes, corresponding to one observation. An entry may consist of only one shape.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GeoPandas supports shapely objects: Point, Lines, and Polygons.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 that, like for the Pandas’ Series, all entries of a GeoSeries need to be of the same type.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compute the area of each entry: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series.area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compute their bounds: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series.bounds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Its total bounds: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series.total_bounds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get the shapely type:</a:t>
            </a:r>
          </a:p>
          <a:p>
            <a:pPr marL="0" indent="0">
              <a:buNone/>
            </a:pPr>
            <a:r>
              <a:rPr lang="en-US" dirty="0" err="1"/>
              <a:t>series.geom_type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compute the distance to another object: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series.distance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(pt1)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Returns a GeoSeries of centroids: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series.centroids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Return a GeoSeries of points that are within each geometry: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series.representantive_points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change the coordinate reference system: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series.to_crs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crs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plot a series: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series.plot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GeoDataFrame is a tabular data structure that contains GeoSeries.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important property of a GeoDataFrame is that it always has one GeoSeries column that holds a special status. This GeoSeries is referred to as </a:t>
            </a:r>
            <a:r>
              <a:rPr lang="en-US" b="1" dirty="0"/>
              <a:t>geometry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 spatial method is applied to a GeoDataFrame or a special attribute like area is called, these commands will always act on the </a:t>
            </a:r>
            <a:r>
              <a:rPr lang="en-US" b="1" dirty="0"/>
              <a:t>geometry</a:t>
            </a:r>
            <a:r>
              <a:rPr lang="en-US" dirty="0"/>
              <a:t> column.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have multiple series in a GeoDataFrame acting as geometry, but only one can be considered at all times.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1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GeoDataFrame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world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gpd.read_file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gpd.datasets.get_path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naturalearth_lowres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world.head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world.plot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world.geometry.name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A80F1-947E-3A4F-90FE-A9F299B6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1" y="2147157"/>
            <a:ext cx="6304478" cy="1436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C9B3A-58EB-9542-9CA2-D2AC775E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870" y="4103929"/>
            <a:ext cx="3387180" cy="1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36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raster model a surface is broken down into a continues regular arrangement of discrete cells known as pixels.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B7071F-0CE7-3F44-9BAC-28C7AF230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8175" y="2457130"/>
            <a:ext cx="2787649" cy="29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46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 (II)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regular pattern could either be a grid of equilateral triangles or  hexagons: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practice, 99% of the time, rasters are modelled as a grid of squares.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9BFA0-36EB-1143-952E-8F0C3DB7E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107" y="2167104"/>
            <a:ext cx="3599785" cy="27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08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Raster model is widely used to represent </a:t>
            </a:r>
          </a:p>
          <a:p>
            <a:pPr marL="0" indent="0">
              <a:buNone/>
            </a:pPr>
            <a:r>
              <a:rPr lang="en-US" dirty="0"/>
              <a:t>geospatial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Remote Observation, like satellite imagery: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Processed Information, like aerial imagery: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 descr="A picture containing nature, rain, table, sitting&#10;&#10;Description automatically generated">
            <a:extLst>
              <a:ext uri="{FF2B5EF4-FFF2-40B4-BE49-F238E27FC236}">
                <a16:creationId xmlns:a16="http://schemas.microsoft.com/office/drawing/2014/main" id="{DD47BA6B-64AF-0743-B475-E2057B0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00" y="2263635"/>
            <a:ext cx="1744133" cy="1585085"/>
          </a:xfrm>
          <a:prstGeom prst="rect">
            <a:avLst/>
          </a:prstGeom>
        </p:spPr>
      </p:pic>
      <p:pic>
        <p:nvPicPr>
          <p:cNvPr id="9" name="Picture 8" descr="A picture containing covered, table, mountain, green&#10;&#10;Description automatically generated">
            <a:extLst>
              <a:ext uri="{FF2B5EF4-FFF2-40B4-BE49-F238E27FC236}">
                <a16:creationId xmlns:a16="http://schemas.microsoft.com/office/drawing/2014/main" id="{AB1B41B2-895D-9B4F-AB8E-2CB44DA7BA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034"/>
          <a:stretch/>
        </p:blipFill>
        <p:spPr>
          <a:xfrm>
            <a:off x="6832600" y="4145056"/>
            <a:ext cx="1744133" cy="15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Reference Systems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module, we will predominantly use these two Coordinate Reference Systems (CRS):</a:t>
            </a:r>
          </a:p>
          <a:p>
            <a:r>
              <a:rPr lang="en-US" dirty="0"/>
              <a:t>World Geodesic System (WGS)</a:t>
            </a:r>
          </a:p>
          <a:p>
            <a:r>
              <a:rPr lang="en-US" dirty="0"/>
              <a:t>British National Grid (BNG)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E2CBB-FE9F-9F4D-A5C0-96C1043EF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233" y="3548207"/>
            <a:ext cx="1985434" cy="196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1A6F33-3ABB-4C4C-9B64-69AA2C7E3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335" y="3119476"/>
            <a:ext cx="1569732" cy="29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Applications (II)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Modelling Continuous Fields, </a:t>
            </a:r>
            <a:br>
              <a:rPr lang="en-US" dirty="0"/>
            </a:br>
            <a:r>
              <a:rPr lang="en-US" dirty="0"/>
              <a:t>like digital elevation models: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Land Classification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7CA5D-A865-4840-BF10-8A0DB7559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78"/>
          <a:stretch/>
        </p:blipFill>
        <p:spPr>
          <a:xfrm>
            <a:off x="6807200" y="1674605"/>
            <a:ext cx="1744133" cy="15850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7C8D5-0E4C-064F-9FB5-6E6ADDB52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20"/>
          <a:stretch/>
        </p:blipFill>
        <p:spPr>
          <a:xfrm>
            <a:off x="6807200" y="3601079"/>
            <a:ext cx="1744133" cy="15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8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Discrete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Point, Line and Area Features are </a:t>
            </a:r>
            <a:r>
              <a:rPr lang="en-GB" dirty="0"/>
              <a:t>rasterised</a:t>
            </a:r>
            <a:r>
              <a:rPr lang="en-US" dirty="0"/>
              <a:t> and represented as pixels in order to perform overlay operations.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A screen shot of a tiled wall&#10;&#10;Description automatically generated">
            <a:extLst>
              <a:ext uri="{FF2B5EF4-FFF2-40B4-BE49-F238E27FC236}">
                <a16:creationId xmlns:a16="http://schemas.microsoft.com/office/drawing/2014/main" id="{B69DFFC1-6E2F-7C4C-BE4F-8A5C7088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625125"/>
            <a:ext cx="2116399" cy="2110317"/>
          </a:xfrm>
          <a:prstGeom prst="rect">
            <a:avLst/>
          </a:prstGeom>
        </p:spPr>
      </p:pic>
      <p:pic>
        <p:nvPicPr>
          <p:cNvPr id="9" name="Picture 8" descr="A close up of a screen&#10;&#10;Description automatically generated">
            <a:extLst>
              <a:ext uri="{FF2B5EF4-FFF2-40B4-BE49-F238E27FC236}">
                <a16:creationId xmlns:a16="http://schemas.microsoft.com/office/drawing/2014/main" id="{3590A966-A9DF-774F-88B8-36D37B3D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907" y="2728818"/>
            <a:ext cx="1989667" cy="2006624"/>
          </a:xfrm>
          <a:prstGeom prst="rect">
            <a:avLst/>
          </a:prstGeom>
        </p:spPr>
      </p:pic>
      <p:pic>
        <p:nvPicPr>
          <p:cNvPr id="12" name="Picture 11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5B22DE9B-DFBA-7444-953A-9D428EE04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2561613"/>
            <a:ext cx="2395161" cy="23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58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Cartographic Imagery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The Cartographer is an expert at communicating geospatial information to the map user.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are manually styled and labelled to provide maximum readability.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A2EEF34-DE18-274A-BAF0-C0642FBB5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83" y="3088920"/>
            <a:ext cx="4703233" cy="263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84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Servers transform vector information and transmit rasterized map tiles to client devices: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8BE7C77-2F8C-3248-9734-C6F66F13E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71"/>
          <a:stretch/>
        </p:blipFill>
        <p:spPr>
          <a:xfrm>
            <a:off x="1363133" y="2429108"/>
            <a:ext cx="6417734" cy="32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0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Criteria Decision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analysis is used, for example, for site selection.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first split a large area into </a:t>
            </a:r>
            <a:r>
              <a:rPr lang="en-GB" dirty="0"/>
              <a:t>discretised</a:t>
            </a:r>
            <a:r>
              <a:rPr lang="en-US" dirty="0"/>
              <a:t> cells.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cell is given a value that is calculated according to the spatial relationship of that cell to a particular feature.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we weigh the value of each cell in accordance with the decision-making criteria.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 the weighted values.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97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Algebra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Weighted overlay </a:t>
            </a:r>
            <a:r>
              <a:rPr lang="en-US" dirty="0"/>
              <a:t>is an operation done with multiple raster layers.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Input 3 raster layers and determine weights: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output shows the most suitable areas in red.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24C1AA9-E51F-D74B-A0EF-CF61BC6DE8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-585" r="67097" b="585"/>
          <a:stretch/>
        </p:blipFill>
        <p:spPr>
          <a:xfrm>
            <a:off x="1518178" y="3309040"/>
            <a:ext cx="1168556" cy="1194465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9BD5852-C7ED-6049-AF1E-9792B31B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00" y="3353802"/>
            <a:ext cx="1059470" cy="105947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65F2632-ADD2-584A-A719-3BEF7E9741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3" t="-222" r="34483" b="222"/>
          <a:stretch/>
        </p:blipFill>
        <p:spPr>
          <a:xfrm>
            <a:off x="3344334" y="3325860"/>
            <a:ext cx="1168556" cy="119446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0E70E24-261C-B441-B1F0-FFDDCC8C1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865" t="2763" r="1101" b="-2763"/>
          <a:stretch/>
        </p:blipFill>
        <p:spPr>
          <a:xfrm>
            <a:off x="5136170" y="3350627"/>
            <a:ext cx="1168556" cy="119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82C9A5-AE85-3549-B43F-A0B687D28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65" y="2767091"/>
            <a:ext cx="5581650" cy="3100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F04702-DCE3-4440-8295-334B4939041F}"/>
              </a:ext>
            </a:extLst>
          </p:cNvPr>
          <p:cNvSpPr txBox="1"/>
          <p:nvPr/>
        </p:nvSpPr>
        <p:spPr>
          <a:xfrm>
            <a:off x="1141152" y="363600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D5AC1-B89A-EE4F-BADA-AE657A456BF0}"/>
              </a:ext>
            </a:extLst>
          </p:cNvPr>
          <p:cNvSpPr txBox="1"/>
          <p:nvPr/>
        </p:nvSpPr>
        <p:spPr>
          <a:xfrm>
            <a:off x="2690386" y="362993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.15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AE3A4-1C46-1046-880D-5F0B02807207}"/>
              </a:ext>
            </a:extLst>
          </p:cNvPr>
          <p:cNvSpPr txBox="1"/>
          <p:nvPr/>
        </p:nvSpPr>
        <p:spPr>
          <a:xfrm>
            <a:off x="4532312" y="363600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.35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AE39CF-FB8B-5744-83FA-72BF71B80AA7}"/>
              </a:ext>
            </a:extLst>
          </p:cNvPr>
          <p:cNvSpPr txBox="1"/>
          <p:nvPr/>
        </p:nvSpPr>
        <p:spPr>
          <a:xfrm>
            <a:off x="6347202" y="362521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48497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pixel in a raster is assigned a value that represents a property of the feature being modelled.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values could be:</a:t>
            </a:r>
          </a:p>
          <a:p>
            <a:r>
              <a:rPr lang="en-US" dirty="0"/>
              <a:t>Boolean value</a:t>
            </a:r>
          </a:p>
          <a:p>
            <a:r>
              <a:rPr lang="en-US" dirty="0"/>
              <a:t>An integer:</a:t>
            </a:r>
          </a:p>
          <a:p>
            <a:pPr lvl="1"/>
            <a:r>
              <a:rPr lang="en-US" dirty="0"/>
              <a:t>Index</a:t>
            </a:r>
          </a:p>
          <a:p>
            <a:pPr lvl="1"/>
            <a:r>
              <a:rPr lang="en-US" dirty="0"/>
              <a:t>Ranking</a:t>
            </a:r>
          </a:p>
          <a:p>
            <a:r>
              <a:rPr lang="en-US" dirty="0"/>
              <a:t>A floating-point value: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A </a:t>
            </a:r>
            <a:r>
              <a:rPr lang="en-GB" dirty="0"/>
              <a:t>colour</a:t>
            </a:r>
            <a:r>
              <a:rPr lang="en-US" dirty="0"/>
              <a:t> component of a </a:t>
            </a:r>
            <a:r>
              <a:rPr lang="en-GB" dirty="0"/>
              <a:t>colour</a:t>
            </a:r>
            <a:r>
              <a:rPr lang="en-US" dirty="0"/>
              <a:t>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vs Point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53B1D6-A8ED-EC4D-B8B0-C0DA3CC97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value of each pixel is either:</a:t>
            </a:r>
          </a:p>
          <a:p>
            <a:r>
              <a:rPr lang="en-US" dirty="0"/>
              <a:t>Pixel-Is-Area</a:t>
            </a:r>
          </a:p>
          <a:p>
            <a:r>
              <a:rPr lang="en-US" dirty="0"/>
              <a:t>Pixel-Is-Point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Pixel-Is-Area</a:t>
            </a:r>
            <a:r>
              <a:rPr lang="en-US" dirty="0"/>
              <a:t>, the value of the pixel represents a property of the feature that extends across the surface area of the pixel.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could be an average, a maximum, or a minimum.</a:t>
            </a:r>
          </a:p>
          <a:p>
            <a:r>
              <a:rPr lang="en-US" dirty="0"/>
              <a:t>It could also be a discrete measurement taken at the </a:t>
            </a:r>
            <a:r>
              <a:rPr lang="en-GB" dirty="0"/>
              <a:t>centre</a:t>
            </a:r>
            <a:r>
              <a:rPr lang="en-US" dirty="0"/>
              <a:t> of the pixel.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b="1" dirty="0"/>
              <a:t>Pixel-Is-Point</a:t>
            </a:r>
            <a:r>
              <a:rPr lang="en-US" dirty="0"/>
              <a:t>, the value of the pixel represents a property of the feature measured at the top-left corner of the pixel.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353E83-31D4-AD46-AD57-D41C5195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19" y="1004219"/>
            <a:ext cx="3111681" cy="15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BD39692-4CD0-0943-81F9-541A34F276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04266" y="1340768"/>
                <a:ext cx="4315883" cy="467903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 row number: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 column number: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5BD39692-4CD0-0943-81F9-541A34F276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04266" y="1340768"/>
                <a:ext cx="4315883" cy="4679033"/>
              </a:xfrm>
              <a:blipFill>
                <a:blip r:embed="rId3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and Spatial Referencing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75EA-3527-F649-9479-E13FBB455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4483390"/>
            <a:ext cx="2459566" cy="305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81B6B-8FEC-6642-B86E-526E35687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2737689"/>
            <a:ext cx="2578100" cy="334005"/>
          </a:xfrm>
          <a:prstGeom prst="rect">
            <a:avLst/>
          </a:prstGeom>
        </p:spPr>
      </p:pic>
      <p:pic>
        <p:nvPicPr>
          <p:cNvPr id="13" name="Content Placeholder 2">
            <a:extLst>
              <a:ext uri="{FF2B5EF4-FFF2-40B4-BE49-F238E27FC236}">
                <a16:creationId xmlns:a16="http://schemas.microsoft.com/office/drawing/2014/main" id="{D86F1FDF-9E36-7548-B072-311C6060A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30200" y="2019201"/>
            <a:ext cx="3954028" cy="30269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872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25BB-55FC-7647-B3D2-27BA1F65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3D4D9-C9AE-FB46-8D86-39076583D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7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Geodesic 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This refers to the last one made in 1984 (EPSG:4326).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coordinate system is located at the earth’s center of mass; </a:t>
            </a:r>
          </a:p>
          <a:p>
            <a:pPr marL="0" indent="0">
              <a:buNone/>
            </a:pPr>
            <a:r>
              <a:rPr lang="en-US" sz="1800" dirty="0"/>
              <a:t>it models Earth as an ellipsoid.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is a geodetic coordinate system based on the </a:t>
            </a:r>
            <a:r>
              <a:rPr lang="en-US" sz="1800" b="1" dirty="0"/>
              <a:t>WGS 84 datum</a:t>
            </a:r>
            <a:r>
              <a:rPr lang="en-US" sz="1800" dirty="0"/>
              <a:t>:</a:t>
            </a:r>
          </a:p>
          <a:p>
            <a:r>
              <a:rPr lang="en-US" sz="1800" b="1" dirty="0"/>
              <a:t>Latitude</a:t>
            </a:r>
            <a:r>
              <a:rPr lang="en-US" sz="1800" dirty="0"/>
              <a:t>: The angular distance of a place north or south of the equator;</a:t>
            </a:r>
          </a:p>
          <a:p>
            <a:r>
              <a:rPr lang="en-US" sz="1800" b="1" dirty="0"/>
              <a:t>Longitude</a:t>
            </a:r>
            <a:r>
              <a:rPr lang="en-US" sz="1800" dirty="0"/>
              <a:t>: The angular distance of a place east or west of the Greenwich meridian.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These are often provided in sexagesimal notation (in degrees, minutes, seconds):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051°31' 33.846 N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000° 7' 58.537 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B6495-89EF-4845-8100-62BEFBE1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90" r="34444" b="19942"/>
          <a:stretch/>
        </p:blipFill>
        <p:spPr>
          <a:xfrm>
            <a:off x="7306732" y="1837267"/>
            <a:ext cx="1309787" cy="108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Rasterio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Rasterio is a high-level package for reading and writing raster files.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rasterio</a:t>
            </a:r>
            <a:br>
              <a:rPr lang="en-GB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It provides a Python API based on NumPy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manipulate various raster formats like GeoTiff and ASCII Raster Format.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open a raster file like: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dataset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rasterio.open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example.tiff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EDC08A-1D2C-BC46-9D6F-5770AD27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70" y="3912919"/>
            <a:ext cx="2612569" cy="195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89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and Plotting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get the bounds of the dataset: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dataset.bounds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get the data type of the dataset: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dataset.dtypes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get the number of bands (layers of rasters):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dataset.count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coordinate reference system:</a:t>
            </a:r>
          </a:p>
          <a:p>
            <a:pPr marL="0" indent="0"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dataset.crs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plot a raster: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rasterio.plot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rasterio.plot.show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(dataset)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34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Vector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65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an open standard format designed for representing simple geographical features.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features include points, lines, polygons, and combinations of them.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associate to each item attributes.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coordinate reference system is the World Geodetic System 1984 (WGS 84) datum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GB" sz="1050" dirty="0">
              <a:solidFill>
                <a:srgbClr val="BBBB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"Feature"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"geometry"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"Point"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"coordinates"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050" dirty="0">
                <a:solidFill>
                  <a:srgbClr val="2556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125.6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2556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10.1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"properties"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sz="1050" dirty="0" err="1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Dinagat</a:t>
            </a:r>
            <a:r>
              <a:rPr lang="en-GB" sz="1050" dirty="0">
                <a:solidFill>
                  <a:srgbClr val="BF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Islands"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GB" sz="1050" dirty="0">
                <a:solidFill>
                  <a:srgbClr val="BBBB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GB" sz="1600" dirty="0">
                <a:hlinkClick r:id="rId2"/>
              </a:rPr>
              <a:t>https://geojson.org/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45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 geospatial vector data format for GIS software.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developed and regulated by the Environmental Systems Research Institute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Esri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describes points, lines and polygons.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can associate attributes to each item.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is a multi-file format, and it requires at least the following 3 files: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shape file containing the feature geometry itself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shx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shape index containing a positional index for quicker access</a:t>
            </a:r>
          </a:p>
          <a:p>
            <a:pPr marL="400050"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dbf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the attribute file, which defines columnar attributes for each shape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 files are stored in binary (not readable by a standard text editor).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9F05D-1476-3540-BE09-8F71CC21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49" y="692026"/>
            <a:ext cx="1576251" cy="7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25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Shapefile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Limitations of this file format are: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Poor support for Unicode field names or field storage;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maximum length of field names is 10 characters;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maximum number of fields is 255;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Supported field types are: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floating point (13 characters);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integer (4 or 9 characters);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date (no time storage; 8 characters), and; 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text (maximum 254 characters).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Floating point numbers may contain rounding errors since they are stored as text.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1F99AD-0EB1-854C-B9C7-6C347E6E6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49" y="692026"/>
            <a:ext cx="1576251" cy="7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5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Raster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648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GeoTiff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It is a public domain metadata standard which allows georeferencing information to be embedded within a Tiff file. A Tiff file (Tagged Image File Format) is a file format to store raster graphics images.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 Tiff file is composed of one or more bands. A band type is equal to a NumPy type: Byte, UInt16, Int16, etc.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GeoTiff contains the following metadata: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Geo Tiff Version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1.1.0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Gt Raster Type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Pixel Is Area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Gt Citation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 1936 / British National Grid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Citation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OSGB 1936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A19A90-A657-444B-AD98-CEEA0AB8F230}"/>
              </a:ext>
            </a:extLst>
          </p:cNvPr>
          <p:cNvSpPr/>
          <p:nvPr/>
        </p:nvSpPr>
        <p:spPr>
          <a:xfrm>
            <a:off x="4637314" y="3578494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Angular Units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Angular Degree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Geog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To Wgs84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446.448 -125.157 542.06 0.15 0.247 0.842 -20.489</a:t>
            </a:r>
          </a:p>
          <a:p>
            <a:pPr marL="0" indent="0">
              <a:buNone/>
            </a:pP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Projected Cs Type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British National Grid</a:t>
            </a:r>
          </a:p>
          <a:p>
            <a:pPr marL="0" indent="0">
              <a:buNone/>
            </a:pPr>
            <a:r>
              <a:rPr lang="en-GB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</a:t>
            </a:r>
            <a:r>
              <a:rPr lang="en-GB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Linear Units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Linear Meter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8569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Raster Format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C8634D3-447A-F24C-AA78-5EDBCDDF5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This is an ESRI raster format.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parameters in the header part of the file must match correctly with the structure of the data file.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basic structure of the ESRI ASCII raster has the header information at the beginning of the file.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No CRS information is provided; it is usually stored in a separate metadata file.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NCOLS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NROWS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XLLCENTER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YLLCENTER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CELLSIZE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NODATA_VALUE xxx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1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2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row n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B588C-B12C-A74D-90AD-5CA617DE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890" y="657974"/>
            <a:ext cx="1547503" cy="69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3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for </a:t>
            </a:r>
            <a:br>
              <a:rPr lang="en-US" dirty="0"/>
            </a:br>
            <a:r>
              <a:rPr lang="en-US" dirty="0"/>
              <a:t>both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3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British National Grid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148667" cy="4679033"/>
          </a:xfrm>
        </p:spPr>
        <p:txBody>
          <a:bodyPr/>
          <a:lstStyle/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This is a local coordinate reference system used in Great Britain, known as OSGB36 (EPSG:27700).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uses the transverse Mercator Projection.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upon the OSGB 1936 datum: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Easting (Metres East of False Origin)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Northing (Metres North of False Origin)</a:t>
            </a: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/>
              <a:t>Coordinates are represented as integers: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Easting: 529620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Northing: 182447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09EEE-F97E-E845-8EAA-96729D43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799" y="1483184"/>
            <a:ext cx="4536617" cy="453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GeoPackage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Defined by the Open Geospatial Consortium (OGS), published in 2014.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an open, non-proprietary, platform-independent and standards-based data format for geographic GIS.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supports both vector and raster representations.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It is based on SQLite 3 database -- The structure of the files is complex.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format was designed to be as lightweight as possible and be contained in one ready-to-use single file (.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gpkg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Limitation: it only supports one geometry column per table.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9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83270-DBA1-9942-A153-271122A02A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A40BE-D17F-AD43-9834-62E35C5452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24239-4A1A-2941-9E47-0FBF3C77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80613"/>
            <a:ext cx="3970235" cy="319796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17756-EDC7-034C-8B2B-C051C36B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009255"/>
            <a:ext cx="2163594" cy="1081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9E492F-05B3-DB4D-9B0A-2CC1A24F7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9865" y="2385508"/>
            <a:ext cx="1389996" cy="1389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110870-7F10-C14D-9FB1-FAA1D2AA8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05" y="2526886"/>
            <a:ext cx="1948048" cy="974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BDE41F-F480-6E49-99E7-04417419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6921" y="3775504"/>
            <a:ext cx="1789532" cy="14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8B30A5-6708-BF4C-8DB7-86BD2FE3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Pyproj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104931-F70E-DF48-9205-DC1B50052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5A68-1AC9-FE49-ADB3-107673CB4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16" y="3767601"/>
            <a:ext cx="2116667" cy="69122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3624338-663C-2541-9ED7-21912F707C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62141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38979</TotalTime>
  <Words>2799</Words>
  <Application>Microsoft Macintosh PowerPoint</Application>
  <PresentationFormat>On-screen Show (4:3)</PresentationFormat>
  <Paragraphs>592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Cambria Math</vt:lpstr>
      <vt:lpstr>Consolas</vt:lpstr>
      <vt:lpstr>Helvetica Neue</vt:lpstr>
      <vt:lpstr>Helvetica Neue Light</vt:lpstr>
      <vt:lpstr>1_Custom Design</vt:lpstr>
      <vt:lpstr>PowerPoint Presentation</vt:lpstr>
      <vt:lpstr>The Modelling Process – Waterfall Model</vt:lpstr>
      <vt:lpstr>Coordinate Reference Systems</vt:lpstr>
      <vt:lpstr>Coordinate Reference Systems</vt:lpstr>
      <vt:lpstr>World Geodesic System</vt:lpstr>
      <vt:lpstr>British National Grid</vt:lpstr>
      <vt:lpstr>Projections</vt:lpstr>
      <vt:lpstr>Projections</vt:lpstr>
      <vt:lpstr>Pyproj</vt:lpstr>
      <vt:lpstr>Pyproj</vt:lpstr>
      <vt:lpstr>Vector Representation</vt:lpstr>
      <vt:lpstr>Vector Representation</vt:lpstr>
      <vt:lpstr>ISO 19125 Simple Feature Access</vt:lpstr>
      <vt:lpstr>ISO 19125 Simple Feature Access (II)</vt:lpstr>
      <vt:lpstr>SHAPELY</vt:lpstr>
      <vt:lpstr>Points</vt:lpstr>
      <vt:lpstr>Operations</vt:lpstr>
      <vt:lpstr>Operations (II)</vt:lpstr>
      <vt:lpstr>Operations (III)</vt:lpstr>
      <vt:lpstr>Line Strings</vt:lpstr>
      <vt:lpstr>Operations</vt:lpstr>
      <vt:lpstr>LineString (II)</vt:lpstr>
      <vt:lpstr>Polygon</vt:lpstr>
      <vt:lpstr>Operations</vt:lpstr>
      <vt:lpstr>Plotting a Polygon in Matplotlib</vt:lpstr>
      <vt:lpstr>Topological Relationships</vt:lpstr>
      <vt:lpstr>Geometric Operations</vt:lpstr>
      <vt:lpstr>Geometric Operations (II)</vt:lpstr>
      <vt:lpstr>GeoPandas</vt:lpstr>
      <vt:lpstr>GeoPandas</vt:lpstr>
      <vt:lpstr>GeoSeries</vt:lpstr>
      <vt:lpstr>Attributes</vt:lpstr>
      <vt:lpstr>Methods</vt:lpstr>
      <vt:lpstr>GeoDataFrame</vt:lpstr>
      <vt:lpstr>GeoDataFrame (II)</vt:lpstr>
      <vt:lpstr>Raster Representation</vt:lpstr>
      <vt:lpstr>Raster Representation</vt:lpstr>
      <vt:lpstr>Raster Representation (II)</vt:lpstr>
      <vt:lpstr>Practical Applications</vt:lpstr>
      <vt:lpstr>Practical Applications (II)</vt:lpstr>
      <vt:lpstr>Modeling Discrete Features</vt:lpstr>
      <vt:lpstr>Cartographic Imagery</vt:lpstr>
      <vt:lpstr>Map Tiles</vt:lpstr>
      <vt:lpstr>Multi Criteria Decision Analysis</vt:lpstr>
      <vt:lpstr>Map Algebra</vt:lpstr>
      <vt:lpstr>Pixels</vt:lpstr>
      <vt:lpstr>Area vs Point</vt:lpstr>
      <vt:lpstr>Resolution and Spatial Referencing</vt:lpstr>
      <vt:lpstr>rasterio</vt:lpstr>
      <vt:lpstr>Rasterio</vt:lpstr>
      <vt:lpstr>Attributes and Plotting</vt:lpstr>
      <vt:lpstr>File formats for  Vector representation</vt:lpstr>
      <vt:lpstr>GeoJSON</vt:lpstr>
      <vt:lpstr>Shapefile</vt:lpstr>
      <vt:lpstr>Shapefile (II)</vt:lpstr>
      <vt:lpstr>File formats for  Raster representation</vt:lpstr>
      <vt:lpstr>GeoTiff</vt:lpstr>
      <vt:lpstr>ASCII Raster Format</vt:lpstr>
      <vt:lpstr>File formats for  both representations</vt:lpstr>
      <vt:lpstr>GeoPackage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526</cp:revision>
  <cp:lastPrinted>2012-07-12T12:58:07Z</cp:lastPrinted>
  <dcterms:created xsi:type="dcterms:W3CDTF">2012-10-26T04:04:39Z</dcterms:created>
  <dcterms:modified xsi:type="dcterms:W3CDTF">2023-11-20T11:09:50Z</dcterms:modified>
</cp:coreProperties>
</file>